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D78AB-505A-475D-80E0-D0A56E8688D8}" type="datetimeFigureOut">
              <a:rPr lang="es-MX" smtClean="0"/>
              <a:pPr/>
              <a:t>04/02/2014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6A8E5-F4A0-4731-BC0B-82276EED0540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D78AB-505A-475D-80E0-D0A56E8688D8}" type="datetimeFigureOut">
              <a:rPr lang="es-MX" smtClean="0"/>
              <a:pPr/>
              <a:t>04/02/2014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6A8E5-F4A0-4731-BC0B-82276EED0540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D78AB-505A-475D-80E0-D0A56E8688D8}" type="datetimeFigureOut">
              <a:rPr lang="es-MX" smtClean="0"/>
              <a:pPr/>
              <a:t>04/02/2014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6A8E5-F4A0-4731-BC0B-82276EED0540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D78AB-505A-475D-80E0-D0A56E8688D8}" type="datetimeFigureOut">
              <a:rPr lang="es-MX" smtClean="0"/>
              <a:pPr/>
              <a:t>04/02/2014</a:t>
            </a:fld>
            <a:endParaRPr lang="es-MX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6A8E5-F4A0-4731-BC0B-82276EED0540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D78AB-505A-475D-80E0-D0A56E8688D8}" type="datetimeFigureOut">
              <a:rPr lang="es-MX" smtClean="0"/>
              <a:pPr/>
              <a:t>04/02/2014</a:t>
            </a:fld>
            <a:endParaRPr lang="es-MX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6A8E5-F4A0-4731-BC0B-82276EED0540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D78AB-505A-475D-80E0-D0A56E8688D8}" type="datetimeFigureOut">
              <a:rPr lang="es-MX" smtClean="0"/>
              <a:pPr/>
              <a:t>04/02/2014</a:t>
            </a:fld>
            <a:endParaRPr lang="es-MX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6A8E5-F4A0-4731-BC0B-82276EED0540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D78AB-505A-475D-80E0-D0A56E8688D8}" type="datetimeFigureOut">
              <a:rPr lang="es-MX" smtClean="0"/>
              <a:pPr/>
              <a:t>04/02/2014</a:t>
            </a:fld>
            <a:endParaRPr lang="es-MX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6A8E5-F4A0-4731-BC0B-82276EED0540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D78AB-505A-475D-80E0-D0A56E8688D8}" type="datetimeFigureOut">
              <a:rPr lang="es-MX" smtClean="0"/>
              <a:pPr/>
              <a:t>04/02/2014</a:t>
            </a:fld>
            <a:endParaRPr lang="es-MX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6A8E5-F4A0-4731-BC0B-82276EED0540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D78AB-505A-475D-80E0-D0A56E8688D8}" type="datetimeFigureOut">
              <a:rPr lang="es-MX" smtClean="0"/>
              <a:pPr/>
              <a:t>04/02/2014</a:t>
            </a:fld>
            <a:endParaRPr lang="es-MX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6A8E5-F4A0-4731-BC0B-82276EED0540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D78AB-505A-475D-80E0-D0A56E8688D8}" type="datetimeFigureOut">
              <a:rPr lang="es-MX" smtClean="0"/>
              <a:pPr/>
              <a:t>04/02/2014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6A8E5-F4A0-4731-BC0B-82276EED0540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D78AB-505A-475D-80E0-D0A56E8688D8}" type="datetimeFigureOut">
              <a:rPr lang="es-MX" smtClean="0"/>
              <a:pPr/>
              <a:t>04/02/2014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6A8E5-F4A0-4731-BC0B-82276EED0540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0D78AB-505A-475D-80E0-D0A56E8688D8}" type="datetimeFigureOut">
              <a:rPr lang="es-MX" smtClean="0"/>
              <a:pPr/>
              <a:t>04/02/2014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86A8E5-F4A0-4731-BC0B-82276EED0540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es-ES_tradnl" dirty="0" smtClean="0"/>
              <a:t>MULTIVERSIDA LATINOAMERICANA</a:t>
            </a:r>
          </a:p>
          <a:p>
            <a:pPr algn="ctr">
              <a:buNone/>
            </a:pPr>
            <a:r>
              <a:rPr lang="es-ES_tradnl" dirty="0" smtClean="0"/>
              <a:t>CAMPUS LOS MOCHIS BACHILLERATO</a:t>
            </a:r>
          </a:p>
          <a:p>
            <a:pPr algn="ctr">
              <a:buNone/>
            </a:pPr>
            <a:endParaRPr lang="es-ES_tradnl" dirty="0" smtClean="0"/>
          </a:p>
          <a:p>
            <a:pPr algn="ctr">
              <a:buNone/>
            </a:pPr>
            <a:r>
              <a:rPr lang="es-ES_tradnl" dirty="0" smtClean="0"/>
              <a:t>LITERATURA II</a:t>
            </a:r>
          </a:p>
          <a:p>
            <a:pPr algn="ctr">
              <a:buNone/>
            </a:pPr>
            <a:endParaRPr lang="es-ES_tradnl" dirty="0" smtClean="0"/>
          </a:p>
          <a:p>
            <a:pPr algn="ctr">
              <a:buNone/>
            </a:pPr>
            <a:r>
              <a:rPr lang="es-ES_tradnl" smtClean="0"/>
              <a:t>PROFESORA ROSARIO AIDÉ CHÁVEZ VALDEZ</a:t>
            </a:r>
            <a:endParaRPr lang="es-E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539552" y="260648"/>
            <a:ext cx="7848872" cy="504056"/>
          </a:xfrm>
          <a:prstGeom prst="rect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>
                <a:solidFill>
                  <a:srgbClr val="C00000"/>
                </a:solidFill>
              </a:rPr>
              <a:t>Ubicación de la lírica como parte de los 3 grandes géneros de la literatura universal.</a:t>
            </a:r>
            <a:endParaRPr lang="es-MX" dirty="0">
              <a:solidFill>
                <a:srgbClr val="C00000"/>
              </a:solidFill>
            </a:endParaRPr>
          </a:p>
        </p:txBody>
      </p:sp>
      <p:cxnSp>
        <p:nvCxnSpPr>
          <p:cNvPr id="9" name="8 Conector recto de flecha"/>
          <p:cNvCxnSpPr>
            <a:stCxn id="5" idx="2"/>
            <a:endCxn id="11" idx="0"/>
          </p:cNvCxnSpPr>
          <p:nvPr/>
        </p:nvCxnSpPr>
        <p:spPr>
          <a:xfrm>
            <a:off x="4463988" y="764704"/>
            <a:ext cx="36004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10 Rectángulo redondeado"/>
          <p:cNvSpPr/>
          <p:nvPr/>
        </p:nvSpPr>
        <p:spPr>
          <a:xfrm>
            <a:off x="2771800" y="1268760"/>
            <a:ext cx="3456384" cy="115212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Esta clasificación viene desde la época de lo filósofos griegos y aun cuando ha sido objeto de grandes </a:t>
            </a:r>
            <a:endParaRPr lang="es-MX" dirty="0"/>
          </a:p>
        </p:txBody>
      </p:sp>
      <p:cxnSp>
        <p:nvCxnSpPr>
          <p:cNvPr id="17" name="16 Conector recto de flecha"/>
          <p:cNvCxnSpPr>
            <a:stCxn id="11" idx="2"/>
          </p:cNvCxnSpPr>
          <p:nvPr/>
        </p:nvCxnSpPr>
        <p:spPr>
          <a:xfrm>
            <a:off x="4499992" y="2420888"/>
            <a:ext cx="0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19 Rectángulo"/>
          <p:cNvSpPr/>
          <p:nvPr/>
        </p:nvSpPr>
        <p:spPr>
          <a:xfrm>
            <a:off x="2771800" y="3068960"/>
            <a:ext cx="3456384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Tales agrupamiento son tres</a:t>
            </a:r>
            <a:endParaRPr lang="es-MX" dirty="0"/>
          </a:p>
        </p:txBody>
      </p:sp>
      <p:cxnSp>
        <p:nvCxnSpPr>
          <p:cNvPr id="24" name="23 Conector recto de flecha"/>
          <p:cNvCxnSpPr/>
          <p:nvPr/>
        </p:nvCxnSpPr>
        <p:spPr>
          <a:xfrm>
            <a:off x="1259632" y="3284984"/>
            <a:ext cx="0" cy="720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27 Conector recto"/>
          <p:cNvCxnSpPr>
            <a:stCxn id="20" idx="1"/>
          </p:cNvCxnSpPr>
          <p:nvPr/>
        </p:nvCxnSpPr>
        <p:spPr>
          <a:xfrm flipH="1">
            <a:off x="1259632" y="3284984"/>
            <a:ext cx="15121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30 Conector recto"/>
          <p:cNvCxnSpPr>
            <a:stCxn id="20" idx="3"/>
          </p:cNvCxnSpPr>
          <p:nvPr/>
        </p:nvCxnSpPr>
        <p:spPr>
          <a:xfrm>
            <a:off x="6228184" y="3284984"/>
            <a:ext cx="14401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33 Conector recto de flecha"/>
          <p:cNvCxnSpPr/>
          <p:nvPr/>
        </p:nvCxnSpPr>
        <p:spPr>
          <a:xfrm>
            <a:off x="7668344" y="3284984"/>
            <a:ext cx="0" cy="720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36 Decisión"/>
          <p:cNvSpPr/>
          <p:nvPr/>
        </p:nvSpPr>
        <p:spPr>
          <a:xfrm>
            <a:off x="467544" y="4005064"/>
            <a:ext cx="1656184" cy="648072"/>
          </a:xfrm>
          <a:prstGeom prst="flowChartDecis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>
                <a:solidFill>
                  <a:srgbClr val="FF0000"/>
                </a:solidFill>
              </a:rPr>
              <a:t>Épica</a:t>
            </a:r>
            <a:endParaRPr lang="es-MX" dirty="0">
              <a:solidFill>
                <a:srgbClr val="FF0000"/>
              </a:solidFill>
            </a:endParaRPr>
          </a:p>
        </p:txBody>
      </p:sp>
      <p:cxnSp>
        <p:nvCxnSpPr>
          <p:cNvPr id="39" name="38 Conector recto de flecha"/>
          <p:cNvCxnSpPr>
            <a:stCxn id="20" idx="2"/>
          </p:cNvCxnSpPr>
          <p:nvPr/>
        </p:nvCxnSpPr>
        <p:spPr>
          <a:xfrm>
            <a:off x="4499992" y="3501008"/>
            <a:ext cx="0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42 Decisión"/>
          <p:cNvSpPr/>
          <p:nvPr/>
        </p:nvSpPr>
        <p:spPr>
          <a:xfrm>
            <a:off x="3347864" y="4005064"/>
            <a:ext cx="2376264" cy="720080"/>
          </a:xfrm>
          <a:prstGeom prst="flowChartDecis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>
                <a:solidFill>
                  <a:srgbClr val="FF0000"/>
                </a:solidFill>
              </a:rPr>
              <a:t>Dramática</a:t>
            </a:r>
            <a:endParaRPr lang="es-MX" dirty="0">
              <a:solidFill>
                <a:srgbClr val="FF0000"/>
              </a:solidFill>
            </a:endParaRPr>
          </a:p>
        </p:txBody>
      </p:sp>
      <p:sp>
        <p:nvSpPr>
          <p:cNvPr id="44" name="43 Decisión"/>
          <p:cNvSpPr/>
          <p:nvPr/>
        </p:nvSpPr>
        <p:spPr>
          <a:xfrm>
            <a:off x="7092280" y="4005064"/>
            <a:ext cx="1368152" cy="648072"/>
          </a:xfrm>
          <a:prstGeom prst="flowChartDecis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>
                <a:solidFill>
                  <a:srgbClr val="FF0000"/>
                </a:solidFill>
              </a:rPr>
              <a:t>Lírica </a:t>
            </a:r>
            <a:endParaRPr lang="es-MX" dirty="0">
              <a:solidFill>
                <a:srgbClr val="FF0000"/>
              </a:solidFill>
            </a:endParaRPr>
          </a:p>
        </p:txBody>
      </p:sp>
      <p:cxnSp>
        <p:nvCxnSpPr>
          <p:cNvPr id="21" name="20 Conector recto de flecha"/>
          <p:cNvCxnSpPr/>
          <p:nvPr/>
        </p:nvCxnSpPr>
        <p:spPr>
          <a:xfrm>
            <a:off x="1259632" y="4653136"/>
            <a:ext cx="0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28 Rectángulo redondeado"/>
          <p:cNvSpPr/>
          <p:nvPr/>
        </p:nvSpPr>
        <p:spPr>
          <a:xfrm>
            <a:off x="0" y="4941168"/>
            <a:ext cx="3059832" cy="19168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mtClean="0"/>
              <a:t>En el cual </a:t>
            </a:r>
            <a:r>
              <a:rPr lang="es-MX" dirty="0" smtClean="0"/>
              <a:t>el autor presenta hechos legendarios, elementos imaginarios, y que generalmente quiere hacerse pasar por verdades o basados en la verdad o en lo cierto.</a:t>
            </a:r>
            <a:endParaRPr lang="es-MX" dirty="0"/>
          </a:p>
        </p:txBody>
      </p:sp>
      <p:sp>
        <p:nvSpPr>
          <p:cNvPr id="30" name="29 Rectángulo redondeado"/>
          <p:cNvSpPr/>
          <p:nvPr/>
        </p:nvSpPr>
        <p:spPr>
          <a:xfrm>
            <a:off x="3059832" y="4941168"/>
            <a:ext cx="3456384" cy="19168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Se le conoce como el estilo directo que su objetivo es capturar la atención del lector.</a:t>
            </a:r>
            <a:endParaRPr lang="es-MX" dirty="0"/>
          </a:p>
        </p:txBody>
      </p:sp>
      <p:cxnSp>
        <p:nvCxnSpPr>
          <p:cNvPr id="33" name="32 Conector recto de flecha"/>
          <p:cNvCxnSpPr/>
          <p:nvPr/>
        </p:nvCxnSpPr>
        <p:spPr>
          <a:xfrm>
            <a:off x="4572000" y="4653136"/>
            <a:ext cx="0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39 Conector recto de flecha"/>
          <p:cNvCxnSpPr/>
          <p:nvPr/>
        </p:nvCxnSpPr>
        <p:spPr>
          <a:xfrm>
            <a:off x="7740352" y="4653136"/>
            <a:ext cx="0" cy="2160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55 Rectángulo redondeado"/>
          <p:cNvSpPr/>
          <p:nvPr/>
        </p:nvSpPr>
        <p:spPr>
          <a:xfrm>
            <a:off x="6516216" y="4941168"/>
            <a:ext cx="2627784" cy="19168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/>
              <a:t>En ella el poeta expresa su propia intimidad para hacer sentir sus vivencias personales, engloba varios géneros como la Oda, el Himno, la Elegía, el Medrigal.</a:t>
            </a:r>
            <a:endParaRPr lang="es-MX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132</Words>
  <Application>Microsoft Office PowerPoint</Application>
  <PresentationFormat>Presentación en pantalla (4:3)</PresentationFormat>
  <Paragraphs>15</Paragraphs>
  <Slides>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3" baseType="lpstr">
      <vt:lpstr>Tema de Office</vt:lpstr>
      <vt:lpstr>Diapositiva 1</vt:lpstr>
      <vt:lpstr>Diapositiva 2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Luis Garcia</dc:creator>
  <cp:lastModifiedBy>Administrativos</cp:lastModifiedBy>
  <cp:revision>9</cp:revision>
  <dcterms:created xsi:type="dcterms:W3CDTF">2014-01-16T20:36:33Z</dcterms:created>
  <dcterms:modified xsi:type="dcterms:W3CDTF">2014-02-04T15:46:48Z</dcterms:modified>
</cp:coreProperties>
</file>