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4660"/>
  </p:normalViewPr>
  <p:slideViewPr>
    <p:cSldViewPr>
      <p:cViewPr varScale="1">
        <p:scale>
          <a:sx n="69" d="100"/>
          <a:sy n="69" d="100"/>
        </p:scale>
        <p:origin x="-13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95D174-5DE4-4438-9D2A-63B24FD4CD83}" type="datetimeFigureOut">
              <a:rPr lang="es-MX" smtClean="0"/>
              <a:pPr/>
              <a:t>03/12/2013</a:t>
            </a:fld>
            <a:endParaRPr lang="es-MX" dirty="0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D6FECC1-6E8D-4CDF-9B5C-6732F00F5AA5}" type="slidenum">
              <a:rPr lang="es-MX" smtClean="0"/>
              <a:pPr/>
              <a:t>‹Nº›</a:t>
            </a:fld>
            <a:endParaRPr lang="es-MX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2844" y="2564904"/>
            <a:ext cx="5365260" cy="1512168"/>
          </a:xfrm>
        </p:spPr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MX" sz="4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FÍSICA I </a:t>
            </a:r>
            <a:endParaRPr lang="es-MX" sz="4000" b="1" spc="150" dirty="0" smtClean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Picture 8" descr="http://www.multiversidad.com.mx/inscripcion/multiversida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14290"/>
            <a:ext cx="5643602" cy="178592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42844" y="5572140"/>
            <a:ext cx="4000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Profesor :</a:t>
            </a:r>
          </a:p>
          <a:p>
            <a:pPr algn="ctr"/>
            <a:r>
              <a:rPr lang="es-MX" sz="20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Cota Esquer Juan Alberto</a:t>
            </a:r>
          </a:p>
        </p:txBody>
      </p:sp>
      <p:pic>
        <p:nvPicPr>
          <p:cNvPr id="9218" name="Picture 2" descr="http://www.gandhi.com.mx/Gandhi/imgBank/libros/Xdl4rg3r/97860743851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4105" y="3857628"/>
            <a:ext cx="2924175" cy="26717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8001056" cy="2301240"/>
          </a:xfrm>
        </p:spPr>
        <p:txBody>
          <a:bodyPr/>
          <a:lstStyle/>
          <a:p>
            <a:pPr algn="ctr"/>
            <a:r>
              <a:rPr lang="es-MX" dirty="0" smtClean="0"/>
              <a:t>4.3 energía cinética y energía potencia</a:t>
            </a:r>
            <a:endParaRPr lang="es-MX" dirty="0"/>
          </a:p>
        </p:txBody>
      </p:sp>
      <p:pic>
        <p:nvPicPr>
          <p:cNvPr id="9218" name="Picture 2" descr="http://www.gandhi.com.mx/Gandhi/imgBank/libros/Xdl4rg3r/97860743851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4105" y="3857628"/>
            <a:ext cx="2924175" cy="26717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Tipos de energía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285860"/>
            <a:ext cx="7467600" cy="4525963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>
              <a:buFont typeface="Courier New" pitchFamily="49" charset="0"/>
              <a:buChar char="o"/>
            </a:pPr>
            <a:r>
              <a:rPr lang="es-MX" sz="3200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Energía calorífica.</a:t>
            </a:r>
          </a:p>
          <a:p>
            <a:r>
              <a:rPr lang="es-MX" sz="3200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Energía eléctrica.</a:t>
            </a:r>
          </a:p>
          <a:p>
            <a:r>
              <a:rPr lang="es-MX" sz="3200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Energía química.</a:t>
            </a:r>
          </a:p>
          <a:p>
            <a:r>
              <a:rPr lang="es-MX" sz="3200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Energía hidráulica.</a:t>
            </a:r>
          </a:p>
          <a:p>
            <a:r>
              <a:rPr lang="es-MX" sz="3200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Energía eólica.</a:t>
            </a:r>
          </a:p>
          <a:p>
            <a:r>
              <a:rPr lang="es-MX" sz="3200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Energía radiante.</a:t>
            </a:r>
          </a:p>
          <a:p>
            <a:endParaRPr lang="es-MX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8194" name="Picture 2" descr="http://2.bp.blogspot.com/_aWxu7PG06OE/S8h-CSZ6kVI/AAAAAAAAAPU/rWb1cSDoSzQ/s1600/energia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2214554"/>
            <a:ext cx="3810000" cy="30003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Energía calorífica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214422"/>
            <a:ext cx="4714908" cy="4248000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MX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 produce por la combustión de carbón, madera, petróleo, gas natural, gasolina, y otros combustibles.</a:t>
            </a:r>
            <a:endParaRPr lang="es-MX" b="1" spc="150" dirty="0">
              <a:ln w="11430"/>
              <a:gradFill flip="none" rotWithShape="1">
                <a:gsLst>
                  <a:gs pos="0">
                    <a:srgbClr val="F8F8F8">
                      <a:shade val="30000"/>
                      <a:satMod val="115000"/>
                    </a:srgbClr>
                  </a:gs>
                  <a:gs pos="50000">
                    <a:srgbClr val="F8F8F8">
                      <a:shade val="67500"/>
                      <a:satMod val="115000"/>
                    </a:srgbClr>
                  </a:gs>
                  <a:gs pos="100000">
                    <a:srgbClr val="F8F8F8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7170" name="Picture 2" descr="http://verdeporquetequieroverde.files.wordpress.com/2010/07/gas-natural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1500174"/>
            <a:ext cx="2143108" cy="2154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2" name="Picture 4" descr="http://recursos.cnice.mec.es/biosfera/alumno/2ESO/tierrin/imagenes/volcan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195767"/>
            <a:ext cx="4580268" cy="266223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Energía Eléctrica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5720" y="1357298"/>
            <a:ext cx="4857784" cy="5114948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just"/>
            <a:r>
              <a:rPr lang="es-MX" sz="2700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 obtiene principalmente por medio de generadores eléctricos, pilas secas, acumuladores y pilas solares. Se utiliza para producir un movimiento o flujo de electrones a través de un  material conductor. La corriente eléctrica genera luz, calor y magnetismo.</a:t>
            </a:r>
            <a:endParaRPr lang="es-MX" sz="2700" b="1" spc="150" dirty="0">
              <a:ln w="11430"/>
              <a:gradFill flip="none" rotWithShape="1">
                <a:gsLst>
                  <a:gs pos="0">
                    <a:srgbClr val="F8F8F8">
                      <a:shade val="30000"/>
                      <a:satMod val="115000"/>
                    </a:srgbClr>
                  </a:gs>
                  <a:gs pos="50000">
                    <a:srgbClr val="F8F8F8">
                      <a:shade val="67500"/>
                      <a:satMod val="115000"/>
                    </a:srgbClr>
                  </a:gs>
                  <a:gs pos="100000">
                    <a:srgbClr val="F8F8F8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6146" name="Picture 2" descr="http://3.bp.blogspot.com/-e0DAoqQM0pg/T8OrYfYuUoI/AAAAAAAABVk/nmjqxibnFvE/s1600/ener-elect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3071810"/>
            <a:ext cx="3691841" cy="27955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Energía química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MX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 produce cuando las sustancias reaccionan entre si alterando su constitución intima, como es el caso de la energía obtenida en los explosivos o en las pilas eléctricas.</a:t>
            </a:r>
            <a:endParaRPr lang="es-MX" b="1" spc="150" dirty="0">
              <a:ln w="11430"/>
              <a:gradFill flip="none" rotWithShape="1">
                <a:gsLst>
                  <a:gs pos="0">
                    <a:srgbClr val="F8F8F8">
                      <a:shade val="30000"/>
                      <a:satMod val="115000"/>
                    </a:srgbClr>
                  </a:gs>
                  <a:gs pos="50000">
                    <a:srgbClr val="F8F8F8">
                      <a:shade val="67500"/>
                      <a:satMod val="115000"/>
                    </a:srgbClr>
                  </a:gs>
                  <a:gs pos="100000">
                    <a:srgbClr val="F8F8F8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5122" name="Picture 2" descr="https://encrypted-tbn0.gstatic.com/images?q=tbn:ANd9GcRsI44JsXMcNRZq_XpcEOwX6OHUu8UXEPjVJmh7kUZgd-nQ1fcS8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4143380"/>
            <a:ext cx="4119562" cy="27146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Energía hidráulica.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MX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Se aprovecha cuando la corriente de agua mueve un molino o la caída de agua de una presa mueve una turbina. </a:t>
            </a:r>
            <a:endParaRPr lang="es-MX" b="1" spc="150" dirty="0">
              <a:ln w="11430"/>
              <a:gradFill flip="none" rotWithShape="1">
                <a:gsLst>
                  <a:gs pos="0">
                    <a:srgbClr val="F8F8F8">
                      <a:shade val="30000"/>
                      <a:satMod val="115000"/>
                    </a:srgbClr>
                  </a:gs>
                  <a:gs pos="50000">
                    <a:srgbClr val="F8F8F8">
                      <a:shade val="67500"/>
                      <a:satMod val="115000"/>
                    </a:srgbClr>
                  </a:gs>
                  <a:gs pos="100000">
                    <a:srgbClr val="F8F8F8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4098" name="Picture 2" descr="http://www.ecovive.com/wp-content/uploads/2010/01/energia_hidraul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714752"/>
            <a:ext cx="4357686" cy="2949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Energía eólica.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MX" b="1" spc="150" dirty="0" smtClean="0">
                <a:ln w="11430"/>
                <a:gradFill flip="none" rotWithShape="1">
                  <a:gsLst>
                    <a:gs pos="0">
                      <a:srgbClr val="F8F8F8">
                        <a:shade val="30000"/>
                        <a:satMod val="115000"/>
                      </a:srgbClr>
                    </a:gs>
                    <a:gs pos="50000">
                      <a:srgbClr val="F8F8F8">
                        <a:shade val="67500"/>
                        <a:satMod val="115000"/>
                      </a:srgbClr>
                    </a:gs>
                    <a:gs pos="100000">
                      <a:srgbClr val="F8F8F8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Es la producida por el movimiento del aire y se aprovecha en los molinos de viento o en  los aerogeneradores de alta potencia para producir electricidad.</a:t>
            </a:r>
            <a:endParaRPr lang="es-MX" b="1" spc="150" dirty="0">
              <a:ln w="11430"/>
              <a:gradFill flip="none" rotWithShape="1">
                <a:gsLst>
                  <a:gs pos="0">
                    <a:srgbClr val="F8F8F8">
                      <a:shade val="30000"/>
                      <a:satMod val="115000"/>
                    </a:srgbClr>
                  </a:gs>
                  <a:gs pos="50000">
                    <a:srgbClr val="F8F8F8">
                      <a:shade val="67500"/>
                      <a:satMod val="115000"/>
                    </a:srgbClr>
                  </a:gs>
                  <a:gs pos="100000">
                    <a:srgbClr val="F8F8F8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3080" name="Picture 8" descr="https://encrypted-tbn2.gstatic.com/images?q=tbn:ANd9GcSyGoTidvGgcHmjmksemTBvzSZNU_3okXmLrctrfO9KjOdfGmak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4143380"/>
            <a:ext cx="3762375" cy="25717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285728"/>
            <a:ext cx="7467600" cy="1143000"/>
          </a:xfrm>
        </p:spPr>
        <p:txBody>
          <a:bodyPr/>
          <a:lstStyle/>
          <a:p>
            <a:pPr algn="ctr"/>
            <a:r>
              <a:rPr lang="es-MX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Energía radiante.</a:t>
            </a:r>
            <a:endParaRPr lang="es-MX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357298"/>
            <a:ext cx="4214842" cy="4525963"/>
          </a:xfrm>
        </p:spPr>
        <p:txBody>
          <a:bodyPr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just"/>
            <a:r>
              <a:rPr lang="es-MX" sz="2400" b="1" spc="150" dirty="0" smtClean="0">
                <a:ln w="11430"/>
                <a:gradFill flip="none" rotWithShape="1">
                  <a:gsLst>
                    <a:gs pos="0">
                      <a:schemeClr val="tx1">
                        <a:shade val="30000"/>
                        <a:satMod val="115000"/>
                      </a:schemeClr>
                    </a:gs>
                    <a:gs pos="50000">
                      <a:schemeClr val="tx1">
                        <a:shade val="67500"/>
                        <a:satMod val="115000"/>
                      </a:schemeClr>
                    </a:gs>
                    <a:gs pos="100000">
                      <a:schemeClr val="tx1">
                        <a:shade val="100000"/>
                        <a:satMod val="115000"/>
                      </a:schemeClr>
                    </a:gs>
                  </a:gsLst>
                  <a:lin ang="2700000" scaled="1"/>
                  <a:tileRect/>
                </a:gra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Es la energía producida por onda electromagnéticas que se caracterizan por su propagación en el vacio una velocidad aproximada de 300,000 km/s, tal es el caso de las ondas de radio, los rayos gamma, rayos X, ultravioleta, infrarrojos o luminosos.</a:t>
            </a:r>
            <a:endParaRPr lang="es-MX" sz="2400" b="1" spc="150" dirty="0">
              <a:ln w="11430"/>
              <a:gradFill flip="none" rotWithShape="1">
                <a:gsLst>
                  <a:gs pos="0">
                    <a:schemeClr val="tx1">
                      <a:shade val="30000"/>
                      <a:satMod val="115000"/>
                    </a:schemeClr>
                  </a:gs>
                  <a:gs pos="50000">
                    <a:schemeClr val="tx1">
                      <a:shade val="67500"/>
                      <a:satMod val="115000"/>
                    </a:schemeClr>
                  </a:gs>
                  <a:gs pos="100000">
                    <a:schemeClr val="tx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2050" name="Picture 2" descr="http://recursostic.educacion.es/secundaria/edad/4esofisicaquimica/4quincena6/imagenes6/radiograf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785926"/>
            <a:ext cx="3962759" cy="41719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3.bp.blogspot.com/-MNO5HA68nnM/UVnGO8VOueI/AAAAAAAADd4/mTsDwiqtLlM/s1600/GRACIAS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134</TotalTime>
  <Words>240</Words>
  <Application>Microsoft Office PowerPoint</Application>
  <PresentationFormat>Presentación en pantalla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Técnico</vt:lpstr>
      <vt:lpstr>Diapositiva 1</vt:lpstr>
      <vt:lpstr>4.3 energía cinética y energía potencia</vt:lpstr>
      <vt:lpstr>Tipos de energía</vt:lpstr>
      <vt:lpstr>Energía calorífica</vt:lpstr>
      <vt:lpstr>Energía Eléctrica</vt:lpstr>
      <vt:lpstr>Energía química</vt:lpstr>
      <vt:lpstr>Energía hidráulica.</vt:lpstr>
      <vt:lpstr>Energía eólica.</vt:lpstr>
      <vt:lpstr>Energía radiante.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4.3 energía cinética y energía potencia</dc:title>
  <dc:creator>rubio</dc:creator>
  <cp:lastModifiedBy>Administrativos</cp:lastModifiedBy>
  <cp:revision>13</cp:revision>
  <dcterms:created xsi:type="dcterms:W3CDTF">2013-11-28T15:05:59Z</dcterms:created>
  <dcterms:modified xsi:type="dcterms:W3CDTF">2013-12-03T18:19:34Z</dcterms:modified>
</cp:coreProperties>
</file>