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0" autoAdjust="0"/>
    <p:restoredTop sz="93333" autoAdjust="0"/>
  </p:normalViewPr>
  <p:slideViewPr>
    <p:cSldViewPr>
      <p:cViewPr varScale="1">
        <p:scale>
          <a:sx n="69" d="100"/>
          <a:sy n="69" d="100"/>
        </p:scale>
        <p:origin x="-1590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dirty="0" smtClean="0"/>
              <a:t>¿Cómo funcionan las montañas rusas?</a:t>
            </a:r>
            <a:endParaRPr lang="es-MX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400" dirty="0"/>
              <a:t>Las montañas rusas utilizan sólo un motor en el inicio de su recorrido: para poder llegar hasta la altura indicada para luego iniciar la aventura. </a:t>
            </a:r>
            <a:endParaRPr lang="es-MX" sz="2400" dirty="0" smtClean="0"/>
          </a:p>
          <a:p>
            <a:pPr algn="just"/>
            <a:r>
              <a:rPr lang="es-MX" sz="2400" dirty="0" smtClean="0"/>
              <a:t>En </a:t>
            </a:r>
            <a:r>
              <a:rPr lang="es-MX" sz="2400" dirty="0"/>
              <a:t>lo que sigue del recorrido no se utiliza ningún mecanismo mecánico para ayudar a completar la trayectoria. </a:t>
            </a:r>
            <a:endParaRPr lang="es-MX" sz="2400" dirty="0" smtClean="0"/>
          </a:p>
          <a:p>
            <a:pPr algn="just"/>
            <a:r>
              <a:rPr lang="es-MX" sz="2400" dirty="0" smtClean="0"/>
              <a:t>Esto </a:t>
            </a:r>
            <a:r>
              <a:rPr lang="es-MX" sz="2400" dirty="0"/>
              <a:t>se debe a que el principio del funcionamiento de las montañas rusas se basa </a:t>
            </a:r>
            <a:r>
              <a:rPr lang="es-MX" sz="2400" dirty="0" smtClean="0"/>
              <a:t>en:</a:t>
            </a:r>
          </a:p>
          <a:p>
            <a:pPr lvl="1" algn="just"/>
            <a:r>
              <a:rPr lang="es-MX" sz="2000" b="1" dirty="0"/>
              <a:t>L</a:t>
            </a:r>
            <a:r>
              <a:rPr lang="es-MX" sz="2000" b="1" dirty="0" smtClean="0"/>
              <a:t>a </a:t>
            </a:r>
            <a:r>
              <a:rPr lang="es-MX" sz="2000" b="1" dirty="0"/>
              <a:t>ley de la conservación de la energía.</a:t>
            </a:r>
          </a:p>
        </p:txBody>
      </p:sp>
      <p:pic>
        <p:nvPicPr>
          <p:cNvPr id="1026" name="Picture 2" descr="http://4.bp.blogspot.com/-w8zoC33j6Ls/UZXnek9NVqI/AAAAAAAACb8/xgBkdpQvL98/s1600/Superman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520" y="4478868"/>
            <a:ext cx="2520280" cy="16734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17715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Energía cinética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Aquella </a:t>
            </a:r>
            <a:r>
              <a:rPr lang="es-MX" dirty="0"/>
              <a:t>que está presente en todo movimiento, es la energía del movimiento. Mientras mayor sea la velocidad, mayor será la energía cinética que ese cuerpo posea. </a:t>
            </a:r>
          </a:p>
        </p:txBody>
      </p:sp>
      <p:pic>
        <p:nvPicPr>
          <p:cNvPr id="4098" name="Picture 2" descr="http://pulsosocial.com/wp-content/uploads/2014/08/montana_ru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26971"/>
            <a:ext cx="3878088" cy="23865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29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Energía potencial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1"/>
            <a:ext cx="4834880" cy="4493096"/>
          </a:xfrm>
        </p:spPr>
        <p:txBody>
          <a:bodyPr/>
          <a:lstStyle/>
          <a:p>
            <a:r>
              <a:rPr lang="es-MX" dirty="0" smtClean="0"/>
              <a:t>Energía </a:t>
            </a:r>
            <a:r>
              <a:rPr lang="es-MX" dirty="0"/>
              <a:t>de posicionamiento. </a:t>
            </a:r>
          </a:p>
          <a:p>
            <a:r>
              <a:rPr lang="es-MX" dirty="0"/>
              <a:t>E</a:t>
            </a:r>
            <a:r>
              <a:rPr lang="es-MX" dirty="0" smtClean="0"/>
              <a:t>nergía </a:t>
            </a:r>
            <a:r>
              <a:rPr lang="es-MX" dirty="0"/>
              <a:t>potencial </a:t>
            </a:r>
            <a:r>
              <a:rPr lang="es-MX" dirty="0" smtClean="0"/>
              <a:t>gravitatoria:</a:t>
            </a:r>
          </a:p>
          <a:p>
            <a:pPr lvl="1"/>
            <a:r>
              <a:rPr lang="es-MX" dirty="0" smtClean="0"/>
              <a:t>Refiere </a:t>
            </a:r>
            <a:r>
              <a:rPr lang="es-MX" dirty="0"/>
              <a:t>a la energía en torno a la posición de un cuerpo en relación a la gravedad. </a:t>
            </a:r>
          </a:p>
        </p:txBody>
      </p:sp>
      <p:pic>
        <p:nvPicPr>
          <p:cNvPr id="3076" name="Picture 4" descr="http://3.bp.blogspot.com/_Ygjg554o9KI/TVK4524470I/AAAAAAAAADk/HGSS11llY0k/s1600/monta%25C3%25B1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596252"/>
            <a:ext cx="2686050" cy="3571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529858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Explicación física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1"/>
            <a:ext cx="5266928" cy="4421087"/>
          </a:xfrm>
        </p:spPr>
        <p:txBody>
          <a:bodyPr/>
          <a:lstStyle/>
          <a:p>
            <a:pPr algn="just"/>
            <a:r>
              <a:rPr lang="es-MX" sz="2400" dirty="0"/>
              <a:t>Una vez que ascienden para luego dejarse caer e iniciar su recorrido, utilizan la conservación de la energía para funcionar. </a:t>
            </a:r>
            <a:endParaRPr lang="es-MX" sz="2400" dirty="0" smtClean="0"/>
          </a:p>
          <a:p>
            <a:pPr algn="just"/>
            <a:r>
              <a:rPr lang="es-MX" sz="2400" dirty="0" smtClean="0"/>
              <a:t>Cuando </a:t>
            </a:r>
            <a:r>
              <a:rPr lang="es-MX" sz="2400" dirty="0"/>
              <a:t>se encuentra a una cierta altura, tiene energía potencial. </a:t>
            </a:r>
            <a:endParaRPr lang="es-MX" sz="2400" dirty="0" smtClean="0"/>
          </a:p>
          <a:p>
            <a:pPr algn="just"/>
            <a:r>
              <a:rPr lang="es-MX" sz="2400" dirty="0" smtClean="0"/>
              <a:t>Cuando </a:t>
            </a:r>
            <a:r>
              <a:rPr lang="es-MX" sz="2400" dirty="0"/>
              <a:t>desciende, ésta se transforma en energía cinética, la cual le permite volver </a:t>
            </a:r>
            <a:r>
              <a:rPr lang="es-MX" sz="2400" dirty="0" smtClean="0"/>
              <a:t>a ascender </a:t>
            </a:r>
            <a:r>
              <a:rPr lang="es-MX" sz="2400" dirty="0"/>
              <a:t>para luego descender, así se forma un ciclo de transformación de la energía en potencial y cinética sucesivamente. </a:t>
            </a:r>
            <a:endParaRPr lang="es-MX" sz="2400" dirty="0" smtClean="0"/>
          </a:p>
        </p:txBody>
      </p:sp>
      <p:pic>
        <p:nvPicPr>
          <p:cNvPr id="2052" name="Picture 4" descr="http://thumbs.dreamstime.com/z/gr%C3%A1fico-de-la-monta%C3%B1a-rusa-237396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99"/>
          <a:stretch/>
        </p:blipFill>
        <p:spPr bwMode="auto">
          <a:xfrm>
            <a:off x="5940152" y="2564904"/>
            <a:ext cx="2861651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299816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/>
              <a:t>Esto permite que las montañas rusas puedan funcionar sin ninguna </a:t>
            </a:r>
            <a:r>
              <a:rPr lang="es-MX" dirty="0" smtClean="0"/>
              <a:t>ayuda </a:t>
            </a:r>
            <a:r>
              <a:rPr lang="es-MX" dirty="0"/>
              <a:t>mecánica externa, sino hacerlo solo con la utilización de las leyes de la física.</a:t>
            </a:r>
          </a:p>
          <a:p>
            <a:endParaRPr lang="es-MX" dirty="0"/>
          </a:p>
        </p:txBody>
      </p:sp>
      <p:pic>
        <p:nvPicPr>
          <p:cNvPr id="5122" name="Picture 2" descr="http://www.fondos7.net/wallpaper-original/wallpapers/la-monta-a-rusa-100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852936"/>
            <a:ext cx="4032448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2504459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990</TotalTime>
  <Words>246</Words>
  <Application>Microsoft Office PowerPoint</Application>
  <PresentationFormat>Presentación en pantalla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¿Cómo funcionan las montañas rusas?</vt:lpstr>
      <vt:lpstr>Energía cinética</vt:lpstr>
      <vt:lpstr>Energía potencial</vt:lpstr>
      <vt:lpstr>Explicación física</vt:lpstr>
      <vt:lpstr>Presentación de PowerPoint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Ordoñez</cp:lastModifiedBy>
  <cp:revision>101</cp:revision>
  <dcterms:created xsi:type="dcterms:W3CDTF">2014-08-15T00:51:36Z</dcterms:created>
  <dcterms:modified xsi:type="dcterms:W3CDTF">2016-02-05T23:24:47Z</dcterms:modified>
</cp:coreProperties>
</file>