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4CC9A-758D-437F-B49A-BB9D25174795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948B4-710C-4AB3-A848-95C1D85657F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“MULTIVERSIDAD LATINOAMERICANA”</a:t>
            </a: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CAMPUS: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NORTE.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Segundo semestre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Grupo: 201.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Asignatura: Ética y valores II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Docente: Alejandra Ma. Camacho Pérez.</a:t>
            </a: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Culiacán, Sinaloa Mayo del 2014.</a:t>
            </a:r>
            <a:endParaRPr lang="es-MX" dirty="0" smtClean="0"/>
          </a:p>
          <a:p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572272"/>
          </a:xfrm>
        </p:spPr>
        <p:txBody>
          <a:bodyPr/>
          <a:lstStyle/>
          <a:p>
            <a:pPr algn="ctr">
              <a:buNone/>
            </a:pPr>
            <a:r>
              <a:rPr lang="es-MX" b="1" dirty="0" smtClean="0">
                <a:latin typeface="Arial" pitchFamily="34" charset="0"/>
                <a:cs typeface="Arial" pitchFamily="34" charset="0"/>
              </a:rPr>
              <a:t>BLOQUE 4.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APLICA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LAS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DIMENSIONES</a:t>
            </a:r>
          </a:p>
          <a:p>
            <a:pPr algn="ctr">
              <a:buNone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DE LA CONCIENCIA MORAL EN </a:t>
            </a:r>
            <a:endParaRPr lang="es-MX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DIFERENTES ÁMBITOS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s-MX" sz="5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4800" dirty="0" smtClean="0">
                <a:latin typeface="Arial" pitchFamily="34" charset="0"/>
                <a:cs typeface="Arial" pitchFamily="34" charset="0"/>
              </a:rPr>
              <a:t>4.5.- IDENTIFICA </a:t>
            </a:r>
            <a:r>
              <a:rPr lang="es-MX" sz="4800" dirty="0" smtClean="0">
                <a:latin typeface="Arial" pitchFamily="34" charset="0"/>
                <a:cs typeface="Arial" pitchFamily="34" charset="0"/>
              </a:rPr>
              <a:t>LA</a:t>
            </a:r>
          </a:p>
          <a:p>
            <a:pPr algn="ctr">
              <a:buNone/>
            </a:pPr>
            <a:r>
              <a:rPr lang="es-MX" sz="4800" dirty="0" smtClean="0">
                <a:latin typeface="Arial" pitchFamily="34" charset="0"/>
                <a:cs typeface="Arial" pitchFamily="34" charset="0"/>
              </a:rPr>
              <a:t>INTERIORIDAD </a:t>
            </a:r>
            <a:r>
              <a:rPr lang="es-MX" sz="4800" dirty="0" smtClean="0">
                <a:latin typeface="Arial" pitchFamily="34" charset="0"/>
                <a:cs typeface="Arial" pitchFamily="34" charset="0"/>
              </a:rPr>
              <a:t>Y LA AUTOCONCIENCIA.</a:t>
            </a:r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9058" y="0"/>
            <a:ext cx="5214942" cy="6858000"/>
          </a:xfrm>
        </p:spPr>
        <p:txBody>
          <a:bodyPr/>
          <a:lstStyle/>
          <a:p>
            <a:pPr algn="just">
              <a:buNone/>
            </a:pPr>
            <a:endParaRPr lang="es-MX" sz="1200" dirty="0" smtClean="0"/>
          </a:p>
          <a:p>
            <a:pPr algn="just">
              <a:buNone/>
            </a:pPr>
            <a:r>
              <a:rPr lang="es-MX" dirty="0" smtClean="0"/>
              <a:t>El </a:t>
            </a:r>
            <a:r>
              <a:rPr lang="es-MX" dirty="0" smtClean="0"/>
              <a:t>ser humano es objeto y sujeto. Objeto porque posee una masa corporal, una apariencia. Nos reconocemos entre otros a través de nuestro cuerpo y las características de éste: estatura, talla, tamaño de extremidades inferiores y superiores, color de piel, color de cabello, grosor de los labios, </a:t>
            </a:r>
            <a:r>
              <a:rPr lang="es-MX" dirty="0" smtClean="0"/>
              <a:t>etc.</a:t>
            </a:r>
            <a:endParaRPr lang="es-MX" dirty="0"/>
          </a:p>
        </p:txBody>
      </p:sp>
      <p:pic>
        <p:nvPicPr>
          <p:cNvPr id="6146" name="Picture 2" descr="http://equilibrioyeleccion.com.ve/wp-content/uploads/2011/05/hombre_mujer255b1255d.jpg?w=2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98300"/>
            <a:ext cx="3816424" cy="53550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964488" cy="6858000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/>
              <a:t>El sujeto está sujetado a los otros porque es portador de una cultura. Tiene creencias, normas, representaciones, valores, etc.</a:t>
            </a:r>
          </a:p>
          <a:p>
            <a:pPr algn="just"/>
            <a:r>
              <a:rPr lang="es-MX" sz="2800" dirty="0" smtClean="0"/>
              <a:t>Los hábitos son parte de esto: a </a:t>
            </a:r>
            <a:r>
              <a:rPr lang="es-MX" sz="2800" dirty="0" smtClean="0"/>
              <a:t>qué </a:t>
            </a:r>
            <a:r>
              <a:rPr lang="es-MX" sz="2800" dirty="0" smtClean="0"/>
              <a:t>hora despertar, y dormir, desayunar, almorzar, comer, cenar. Además, </a:t>
            </a:r>
            <a:r>
              <a:rPr lang="es-MX" sz="2800" dirty="0" smtClean="0"/>
              <a:t>qué </a:t>
            </a:r>
            <a:r>
              <a:rPr lang="es-MX" sz="2800" dirty="0" smtClean="0"/>
              <a:t>comer, con </a:t>
            </a:r>
            <a:r>
              <a:rPr lang="es-MX" sz="2800" dirty="0" smtClean="0"/>
              <a:t>quiénes </a:t>
            </a:r>
            <a:r>
              <a:rPr lang="es-MX" sz="2800" dirty="0" smtClean="0"/>
              <a:t>hacerlo, entre otras cosas. El ser humano no puede comprenderse </a:t>
            </a:r>
            <a:r>
              <a:rPr lang="es-MX" sz="2800" dirty="0" smtClean="0"/>
              <a:t>sólo </a:t>
            </a:r>
            <a:r>
              <a:rPr lang="es-MX" sz="2800" dirty="0" smtClean="0"/>
              <a:t>en su apariencia, su cuerpo, sino además en </a:t>
            </a:r>
            <a:r>
              <a:rPr lang="es-MX" sz="2800" dirty="0" smtClean="0"/>
              <a:t>su </a:t>
            </a:r>
            <a:r>
              <a:rPr lang="es-MX" sz="2800" dirty="0" smtClean="0"/>
              <a:t>subjetividad e interioridad. En otras palabras, la persona es cuerpo y pensamiento, exterioridad e interioridad.</a:t>
            </a:r>
            <a:endParaRPr lang="es-MX" sz="2800" dirty="0"/>
          </a:p>
        </p:txBody>
      </p:sp>
      <p:pic>
        <p:nvPicPr>
          <p:cNvPr id="5122" name="Picture 2" descr="http://1.bp.blogspot.com/-Ux37i9hpmB0/URQsWeqlkdI/AAAAAAAAIIg/rFagTPc50z0/s1600/coplas%2Bcocha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149080"/>
            <a:ext cx="4032448" cy="2564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endParaRPr lang="es-MX" sz="1000" dirty="0" smtClean="0"/>
          </a:p>
          <a:p>
            <a:pPr algn="ctr">
              <a:buNone/>
            </a:pPr>
            <a:r>
              <a:rPr lang="es-MX" b="1" dirty="0" smtClean="0"/>
              <a:t>¿</a:t>
            </a:r>
            <a:r>
              <a:rPr lang="es-MX" b="1" dirty="0" smtClean="0"/>
              <a:t>Belleza = </a:t>
            </a:r>
            <a:r>
              <a:rPr lang="es-MX" b="1" dirty="0" smtClean="0"/>
              <a:t>cuerpo</a:t>
            </a:r>
            <a:r>
              <a:rPr lang="es-MX" b="1" dirty="0" smtClean="0"/>
              <a:t>?            </a:t>
            </a:r>
            <a:r>
              <a:rPr lang="es-MX" b="1" dirty="0"/>
              <a:t>¿</a:t>
            </a:r>
            <a:r>
              <a:rPr lang="es-MX" b="1" dirty="0" smtClean="0"/>
              <a:t>Belleza = </a:t>
            </a:r>
            <a:r>
              <a:rPr lang="es-MX" b="1" dirty="0" smtClean="0"/>
              <a:t>pensamiento</a:t>
            </a:r>
            <a:r>
              <a:rPr lang="es-MX" b="1" dirty="0" smtClean="0"/>
              <a:t>?</a:t>
            </a:r>
          </a:p>
          <a:p>
            <a:pPr algn="just">
              <a:buNone/>
            </a:pPr>
            <a:endParaRPr lang="es-MX" sz="1000" dirty="0" smtClean="0"/>
          </a:p>
          <a:p>
            <a:pPr algn="just">
              <a:buNone/>
            </a:pPr>
            <a:r>
              <a:rPr lang="es-MX" dirty="0" smtClean="0"/>
              <a:t>   </a:t>
            </a:r>
            <a:r>
              <a:rPr lang="es-MX" dirty="0" smtClean="0"/>
              <a:t>Habrá sujetos con una apariencia agradable, considerada por los cánones dominantes hermosa, sin embrago sus acciones, sus hábitos, sus sentimientos y valores pueden expresar deshonestidad, cinismo, avaricia.</a:t>
            </a:r>
          </a:p>
          <a:p>
            <a:pPr algn="just">
              <a:buNone/>
            </a:pPr>
            <a:r>
              <a:rPr lang="es-MX" dirty="0" smtClean="0"/>
              <a:t>    Una persona poca agraciada </a:t>
            </a:r>
            <a:r>
              <a:rPr lang="es-MX" dirty="0" smtClean="0"/>
              <a:t>físicamente </a:t>
            </a:r>
            <a:r>
              <a:rPr lang="es-MX" dirty="0" smtClean="0"/>
              <a:t>puede tener una interioridad apreciada por la gran </a:t>
            </a:r>
            <a:r>
              <a:rPr lang="es-MX" dirty="0" smtClean="0"/>
              <a:t>mayoría </a:t>
            </a:r>
            <a:r>
              <a:rPr lang="es-MX" dirty="0" smtClean="0"/>
              <a:t>de sus asociados, porque demuestra responsabilidad, honradez, solidaridad y valores que enriquecen a los seres humanos con los que convive.</a:t>
            </a: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"/>
            <a:ext cx="9144000" cy="2071678"/>
          </a:xfrm>
        </p:spPr>
        <p:txBody>
          <a:bodyPr/>
          <a:lstStyle/>
          <a:p>
            <a:pPr algn="just"/>
            <a:r>
              <a:rPr lang="es-MX" dirty="0" smtClean="0"/>
              <a:t>La interioridad, cuando se cultiva, permite mostrar la belleza de la persona. La apariencia es como una coraza, importante pero también vale el interior de la persona.</a:t>
            </a:r>
            <a:endParaRPr lang="es-MX" dirty="0"/>
          </a:p>
        </p:txBody>
      </p:sp>
      <p:sp>
        <p:nvSpPr>
          <p:cNvPr id="3074" name="AutoShape 2" descr="data:image/jpeg;base64,/9j/4AAQSkZJRgABAQAAAQABAAD/2wCEAAkGBxQTEhQUExQWFBUXGBcXFxUYFRcXFxcVFRwWFxgVFxUYHCggGholGxcUITEhJSkrLi4uGB8zODMsNygtLisBCgoKDg0OGxAQGywkICQsLCwsLCwsLCwsLywsLCwsLCwsLCwsLCwsLCwsLCwsLCwsLCwsLCwsLCwsLCwsLCwsLP/AABEIAQYAwAMBIgACEQEDEQH/xAAcAAABBQEBAQAAAAAAAAAAAAAEAgMFBgcBAAj/xABAEAABAwIDBQUFBQcEAgMAAAABAAIRAyEEMUEFElFhcQYigZGhEzKxwfBCUmLR4QcUIzNygvGSorLCJEMVFtL/xAAaAQACAwEBAAAAAAAAAAAAAAAEBQECAwAG/8QALhEAAgIBBAECBQIHAQAAAAAAAAECAxEEEiExQRNRBSIyYYFxsRQjkdHh8PFC/9oADAMBAAIRAxEAPwCfa2UXTpgCTYC5JyAGqVQoqkdstvGo40KZim0kPIPvuGY/pBHieibWWF66VVHfIL2321glmGAOhquFv7Br1NuSpm0Nsvf/AD67nci4x4NFh5Kv7U2jJ3WEwNQc1FRKClYdKUp9st+A2w1jppVjTPFriyfIq/dm/wBoNWmWivFen98QKgHGRZ3jfmsULLXseF8uKO2XjnUnCZ3DmPmOaqpKXEkZ4aXDPrDZ+0KdamKlJwcw6j4EaHkV6tWWM9lO0DsM8VGEupPjfbOYP2gNHD9Fqf72HtDmmWuAIPEHJV9DDBLrWhytWQrnSuEyutaiYxwhZOeTwCdY1da1ee+FdIwbyec6EFiK65iK6Aq1ERCARVV5Z2rUQ5MqPxm3KFP3qjZ4A7x8YyUf/wDc8MDAD3/0tB/7K7urh2xlXQ34LJTpo2lRVRZ26oj/ANNY9Az5uUhhO3GFfYl9M/jYfi0lYvUQfka0Vwj2yyEwhq1ZMjHse3eY4OB1BkIao+VeKT5O1Op28RO1KkpteXloKm23lnl5eXlxBztbtP8Ad8OS0w9/cZynN3gPksk2q4tpGM3QB45+kq6ftDxO9iW09KbB/qfc+m6qNt9pIpjSTKXTl8rYy1Et1uF0iFqCIAEdeHHJdNKDJIDdZMa5QrNg9i0qpEPJFt77LRN84km2ivuyBg8A5u/g2kkQa7T7XzLwI8EH6mSzqkjHKhaZhwyAFokBeo0jBnKJ0tHI/JfQO0+0eEezcbSp1yRG4TTAg8Z0toFmvaDYFNz7YdlHU+yquLYOg3huz0C7euyPSkR3ZSqTTLT9l1ujrx5ytK7E7QJDqDtO8zp9oeZB8Ss+2RhAypV3JNOGhp/E3MdRKm9n4z2NanU0DhP9JsR5Eo6rmCYv1VecxNTa1OtavNak1KkLRLIjbbOvqQgK9dcr11T+1HagUZp0+9VyJzDPzdy+jq9tazIL0+ncnwH7d7Q08PY958SGD4uOTRkqDtHbNbEElzi1n3QYb46nrdBe8S+od4m9zNzqfvfULlVs5meHLpoEBZqJT+yHNdMa19xEtGgPgDfmT8l0Yo/h6Z/kPRIFDlbiSfU69AuPY0Zx0yHkLrA1yL/enH7vQgx8U3iyYks/uBmOozATVSu4NO7G6M91wsOZAMdSEinjJuHExmCBvAceDm9IK5kB+zNrVaXfpu9Za7k4K37I7aUqgiqDSdx95p8QJHiPFZ4Km442u634RvCQ7nP5jNepCe6MxJnkPmta7pw6KSgpdm0U6gcA5pBByIMg+KUsw7G7bfRrik8/w6loOQfoR1y8QtNpvBTKmxWRyDTjtYpeXl5alCh9q6+9iqrvxHyBIHoAq/Qis2dGvG9YTBNjvZxGnJO9p8Ud4ibnPiRqo7stU/j7kw14LTrkCQbkZdUisk3WNK8eo2zR9kdnKbyaZeKZO65pPuuIBDmnj9khT2K7NspYf93a/wBpUqS1o4AxNR3Jo1PIapHZfagFIB9MVAQCO6HT4KQfjXO/k+xo5y0taG34w4X5oWM+MBEtzaY5tLYdJhwz90NY2kaL3ARutMbtQkcCIJ/GVFYnsZTZv1DVBaTvd3M590G/d7xtxKnhjMUWt33UGwI7rg8u5t7w3fIoSltdjd8CizfH2202iZ4kaq+7wU+dlBxexzQ729Fm7zcxvukwL5gfBCVTK9282uRXpNnIFzhwJMN9AfND06+82eKP0rxDkE1LzLJrmyMZvYai7U02z1Ag+oKRXrSofszW/wDEpct4f7nJO3NqtoUnPMTk0cXaBMYpRjuYmhR87S9wLtV2gFBu60zUcLfhH3j8lmj6kkk3J8ZJ/wA3Os+b20Ma6o9z6hJcc+XADT65ShaVaBvHPQZ9OtjPMv5lLLbnbLPgcV1qtYQXTbEzd3XInQa8JPTwW8jM+GiYoEmZ0zvHGw9b9U5WbOeXLgOH1qOCybNEsguIxDnQGtLichy8NPyRVLZdUAe0p2/DIjqBorl2T7PTuvqNExIEZT+QgK8N2e2IIkIZ388BPoJL5jBMVSEAsLmPbzPjHDTwXaeHJqNIEE3t5gj1kfQ1fa/ZCmSSxovpqoCn2Xcwg/dMjO3KFPrLyR/D+UykY3Bk7gAuQB4kuP8A+j4rmJJFgcpkiwBzgnj9WVq7RbGe0bzNMumf6Qq2x4IiL3tqTc+A1WkJqSMrK3FkRvvmxg6GOGRC1rYGONWhTqE94tAdH3m2d5kErJsZTdPDkCCPPVX/ALCS2gGk/aeP9x+co/Ry+doDuXBdKVWeqcQLHQZRwKYg5hu3MSTVdPvDunlBIIQuHquY4OaYIuCNCFJdtcAaW0MWzQVnuH9NQ77f9rgocH66JElxgZReeTXv2a7fBpsa+A9nHVuv5q0bW7LtdW9rQ7ofdwAFzxWY9mdmufQa+nZ4kjzKtmx+2dXD92s0uaD4hBuS3MPVcnFSRZMZ2Xc9oDi4aTusbnY+7qicfTpYTDtYIa1o3nHiRxPVR+L/AGm03NilSc53os17fbXxFWmDUO6Hu90cIJv6K+5SeEYuE0sy4K7tbaP7xXqVOJO7/SMvRSGx8RLIOYJVXaYKldmVYOeeiNg8NAk1lGxdmpGFpTwcfNziqT2q2sK1Uwe4zutvYnV3jE9AFZtt4g4fBMYDD3NbTHK3fPl8Vmtd190HP4fr8EVq7eFWvyZU17czZ5xnO416G1+vwCbbWl9r6dJ0HPO/6pFd8DmfUpGGEZ6/DX8vEoE0J3CN55QZ4l2XwnpClezmz/bVW2lre8fiB5H0UC6vHd1Mk8iYCufZejVpUzWpw8fap6wAMtVna3jCCaFzkv8AhKIAEI5gso7Y+0qddstPe1bqFIvEIZLBpN5Y29C1myiXJhwVJFoEVi8IHAhZ12o2R7J+82wOcGPocuS1GqFU+2dCWSON/G3zKip7ZF7FuiZpiaYIkHWNDfh1Vw7H2os/qPxVS2m4ADdEXHpaPOPNXDsyIpU+p+Oad6P6/wACm9YRZ0Xhj3UIisLl4powQpf7ZNjn95pYho7tVu486b9PInq0j/QqrsfYrX1AHSRB87W+K3HtJsYYrDvpH3veYeD25eGh5ErJMOw03QQWuaYIOYIzB8bLz+rUovjpjf4N6eopaf1L/V/YufZXCCmN2IHDkpbaWxWudNoKE2PVDw0gwTl14KYquMQQlyeUHNtMhG7IaHaRyVS7b4A1yAy25J6q+1GENsLkwoqvhQJUqTjydxLsxbE0y03EFTHYrZ5r4yizQO33/wBDLmepgeKPx+Da/MK09lNk/uGDrYp1qlUbtOc2tNmnxPe6AJlppb3z45ZjqdG6+U+CM7c7X9pXcBdtOWNHFx94+dugCq9Ns3N/mbeSXiDvO5A66nW6WRu/Wp+viplJzk5MBYM9sv5C3jmSl0BLpyHyH0T5rzWGBz+f1Pkm3mRboPGw8VBCPNqlxJyk/H/Cs9DEVaB7lUjeZv7pndu6N1sA3EOJJgRKC7P7G9rVYyLbpefGQ30BPgtBHZfcj2bgYMhr2teB0Dp+gsZWLoKqreMkbgxUe8Ej2GI3WvBFmvDgHAkaE/nOSumyNoPe3dqt3XjMjJ3MKNp4Co+oKlYtLgIBa2O7wIkjO/nxUxhKELCT9jZpY5CgUmoEJjMc2nmVV9odqXh0MdSjnPxyVUtxCi+yyVlEbXph1NzTqFH09qYx1206bx+FzT/2TeM20BSquqNNN9MS5p55EHUEqNjyaJ47M42k1oqObJsTP5q7bBpn2VEG1h63WZ4nEF9Rz7yTIHLRaxgGwWjgI8gnmhjy2JdTPP8AUlEVhcvFCorC5eKZMGLaxqp3bjsyan/kUR/EA77Bm8D7QH3gPPrncnvhA4iugpUqyOGAaLUWUWqyv/v2Zmmx68hzJIOY0IPHwMFW3Y222VAPbWcLOMWkaxom9pbIp1H+0HcfqRk7+oa9c1E//E1W1CWgOa7ODFxrB5fBKLtDfXJuKyvseqWsqv56bLZj8fQgEPaYyAufJVnF4jel2WcJbdl1XaAdSPkpbA7BaL1Dv/h+z48VktJqLnzHC+5pXjw8lS7LdmzXeKlQRRBmD/7CNB+HifBI/aftSajaDT3aQ3nRl7R3ug9G3j8S0avWbTYXGzWNJOkBolYVtTEmvVe8/bc5x8TMeEgeCZTrVMFBeey+qucgaizjp8Te/hZdqiXfWWUeOXinnmLDP5m311TTXC50yE8ALeG6PULAXDdUGY1Occ8gitl4T2lVjMgJLjyGeXKfGUJN51+Z+vgpvY7C2m9zfeeQwcd3L1PzVJywjWmG6Rd+wuEDjUrxZzobyY3utHhfzV0FJRfZ7CilQY0aDzUi6oQCUM8PkJn2Kc0ZL2TSm2A+a7jrNVMlcc4Iipg/a78kgnIjMeap3aTA99jdxlMBu6XmYJ3gd8ucZDjkSSYE+F7weRXcXhmvEOAKmE9qNGvDM6qBuFrUhhavtZYPbBp3m73I+v8AmEN+0jH/AMFjYh1QiRkdxne/5bqvjNl06d2tA8Fkf7Qcb7TGOaPdpgMH9WbvjHgtoPfL9DK57a39yL2LSLq1JucvbbkDJ9AtTwx77eqoHY/DzWY4/Z3iPIgfP0WgYUS8J1ovpb+4pu7RJIrC5eKFRWFy8UYzEnsRXQNSquVaiaAlTGODCqo9mnqVNdpUkbSpwolIa6fTZ7OUqSW5y856DxFdZdjCc41R4Kz+0ba25h/ZA96r3Tx3B73nYeazPCOFzpf8h6An+5G9rNrmvWc6be6wcG6eJz8Qo+lZvLPysAlN1m+TYLKTk+Tz3TPTLmch6/FN52zvfmT9T4BcLo65n8vrmutduguPOBz/AC/RZlRJu6BkPr4K7dn6AJYNGw7xPdaPifBUbCcecnyWkdkaMhp4y75D09SsL3hBWmLi3FNYGhxiTujmeCPbVkQga2HD2FpEgqJaK1MEMqXEdxzswfuk+HHylDRy+AhQ3EyR7MyJjhJPodUPi9pbx3YJ5wo1vaCP5zHNPNvzFvGydZtSi8FzXNtnJAhQ00X9Jx5aJDBPsevol1aqYbUsgsdjQxrnOMNaCSToBclTF+CuPIJ2n223D0XPJvk1v3nHIfM8gViNR5c4uJlziSTxJMk+ZUp2k247F1d4yGCzGcBxPFx/RA0KU/DmeSOqhtQuus9SXHRZuxlI708AfkFeMAO8enzCrHZSn3HO57o8M1a8AyxPP4JtpF/LAb/qwFI3AskeKEY2VMbOo28URKWC1FLsYyGyiaVJdpUkYxkK0pBOn03lnKdOF571x70FXrrNchdtsao4R2vXVN7cbZ9nT9k095473JvDqfhPJTW2NotoUnVHae6PvO0CyvF1nVnl7zmc+vBDaq3ati7AIuVkt76AmtL3Tpx/x9eiexDxlw+PPpb0T4EC1hp/j6zQtCkXGwkXA56/mSUsN0jtGlJ+rD6t5lD4t+8YGTUbjaopjdF3HM/l6DwUbRZJU5Oa8BeGp/XVaT2XG61oPCPDT0hUjZmE33taNTJ5AR9dVomGw8NAQl8s8BlMcFmw90nGbP3hP+UFgsTFj5o/228sU1gs8p5REVsE8WBH1yQtLYrC7eqNDiMpAgeCmsTVEqA2r2goUJ9pUa0/dmXHo0XXJyfCNXa8cskq7wLBZx2/7QhwOHpGb/xHDK32ARnfPpHFDdoe3DqoLKINNpsXz3zyH3R69FWcLhi6IE52nhx4WnkiqacPdIBuvTW2IxTpeJ+HVHUqZNm3dADfG3zS6mELYaRBP6qwdn2UmvJfYmPZjdnlvT0G7/c5ENg8IZJjYmH3KTR4qwYAd3xKAcyO6NLDwsp7A4aAAnFa2VpAqg7bHgew1FS+EbZDUmQpHBU7eKwnPLHtdSqgIa2EmpUSatSEBWrSiUsg198a1hCq9dBYrENY0ved1rRJJ+s+SCx+26VKQTvO4NvB4F2Q6ZqpbX2o6vZ8BguGadSdSsbdTGtYXLFyrnbLMugDb+034p8wQwWY3lx6nUoVlHjHTQfX1rKquIDeZ4a+SY9i59391v3b35GPklUpNvLDFFLhDdUmqYbZmRPHol4isKQho70QAPr/ACjmUIFhA0Fk/R2UXZtz5LNzSNY1sqvsXvM7pPMlS2z9hVHETA8/gFZsLsYki2XL4KzYDZgAFllO72LxpS5ZEbG2QKY56n605Kwsp2T7cOu1GwEK22zdNeBncQ9V7h7pKMa2yYxTd1pKgsUrtztd7GBjXEOfYkGIbrlxyWftZnPXqrp2gwhqkk5hVd+CcDkj6cKIDqFJyAPZovCVC2zRJPIH1IkeBC7TwZM2gKTwbGhgMRac/DRatmMa2yT2XsRu77WvpfcB/wCR8rdOiXQpOqV2OIu5wJEZAWAjQCwTuyKReIM7siGj7R4/HyVpw2BFNsW33en+PmodilthFf5Ca6Wsyb/QTQpSZ5q0UacKLwmHyU7SYmc5m+n0yrjl9naNOVMYGjZD4WgpjC0oCCst5Kai4o+MxQaC5xAaMyVTdqbedU7tM7rNTqUFtHGuqEmoSRo3S+gbr81zC7JrPH8p+7oO6weJJn0VtRrNywuEB16dt5lyyNxNcDMknQfl9BCvLncR0n/kVbcN2eqfdps5jvO/1O/JF0tggXI3jxJny4eCAdyQV6OSk0aBzDY5xP8AnwR+BDHGAZOo1HhorqzADgE1iNh0n+8wTo4WcOjhdU9dM1jUkAYHZ4zAk8SQpfD7P4oRmzn0b96rT4t/mt6tFqg9eqlsJT32h9OoHt48xoeB5LKWS7WB+hhwLAI1lGEIN4ZhPsr2VclGmOFqHxwgSiRUlM4u7SOK5nIbo05TO16fdDeJCLwZsF3F0t49F3gnPzFKxmDh5nJBYrADhOenxVpxlK981G4xoAJNgArRky+1MqlLDCTbNRI9wtGe8WjxNumak8ViN4kMmMt7rqEjYWz9/F0mmd273A8WfqWotZSbZWdElHJddk7NbSpNc7No8APqEZQpGZP1ySe0Lg2kR4Drl+fkjabFfR4y5Ps2qhu/ATgaMmeCmsNRQGz2R0VhwtBEWWpFNVbjgcw1FGgwEhohNVKqEjmUhJfcYp2PwftXOqv0O6wRYal3y81emUlX+x/8gWi5t0t8lZWIWx5kxpHiIj2SaexGwmarVRolMEcxIITxCSWqpYdwphM4jZcuNSi72VU5kCWP5VGZO65jinKYRLHKylgjLXRH4Tagc/2NZvsq33SZY8fepOPvDkbox9NBdpNnNr0XNPvC7Hahwyvw0VNwvaTGbljTc1ojec0lxjjB8MvMrRV71mJpGvesxL+LJuq6VTnbfxRpl/8AAgWndfyE3dxKDf2hxR+21v8ASxvn3pU+hM0WlmX6lZM4zadOmP4lRrerhPlms6rYqvUkPr1CeG9uiOjYEJhmCHU658ldaf3Zb+Gf/osW1u1bDak0vj7R7rfhJ9FBYmvUrn+IQG/dGXzm3GVwRaxgC0ZxxIOYt6pFR1rGx8iePIzkto1xj0SmovCEFgHu+WUZZqd7JgDEiwktdecpgx6KCe4W6jMa/O3yRmBxQpvpuEd3K2fj0KmazEIkswwXbamFDs7nQaIygwNa2SS60RF+vgvUW75JNgLT5T6o9uHAEnwCEjOUc7Re57eDjHHukDvT3QJg+CtdBsKn4GrvP3pgN90cfxTwzjzVmpVyWNJNyAf1XZk2gHWT2rITWqIF9bNJxFdCB8pnRX5PP3XZZTezP8oXvvPnrvOkqwUioLs40CgyNZPiSSfWVNNKVS+pnqV0gkFIckgrxVTsDLgkkJxwSFUsjjU60poFLXHA22sT7OhUdwaY6mw9SFnOGZ7jQTe/esJg5eg/yrf22xIFFtPWo4DwEEnpO75qt4qnIaA/2m6DYDOI4E3sB1KNoWI5GGmilDL8ntmNl5YWtcSCCXabs5QDP6JeJoBjRAN5DnHLeEDunI33imPYBjmg3NoAy4ajjKl2YdjqYBcDUD4bS7u6A4wCTuTAG8ZOWULdhMpKLz4ZDNbckWGp18PEi6TWMaWzAjP8s0RiKZY5zTdw0+yJEiCROTm53toha1SJg31d8oUFJnGmQeOvEawDb6KbqjSeR5cncDfNcc6RDbDOM4ifX/Oq67I9Ln8PMcVIFlZG3uE2GVjfTinnsJ3c7zfPhqgmZwOI08rcVItaYba54cTaIVZdBEZcGj7OpBoa28ASPMj66peJruq1PZNBDAO+7Lo0cz8JXcN3WmcwI8gEVRc1jC4xxKAQul7nWM3S1upMeGvpKksTiBFstFC4J5cTUORsBwbx6k59BwT1avKJ08NzE/xeWyEQurUlKw4smAEXh22TiMcI8655ZT+z4/gU/wC7/k5S7VC9m/5DQdHPH+50ekKYaV5+XZ7ldDzV1JplKVGcIKacU8U1UCglDDX3hEh3FRNRxbWZwdIPWJHwKie022Z/gUyb/wA0tEkN1aBIvEzfSOMXhByeEbRqc2khvaTXVn/vJbvYcbzKV/eLCA58cN45/wBNlGYh73Oa4RJb9gatuWmZ1MZaBE0mRTAYXmlO/Eu7zhYmLQbDhMxoicZjSKbKZLWMa4FsEOc4XEe8QDvOdMAnu8kwSS4QSnh4/H4IJw3cuGRzOhGoTjKhDT3oBMHU5RMmY/XybrPEkNsNCcyOiYezXp14KQuKxHATiMUHGwgajjnJny8kKTqI66XtHVcy/JLaJ4ddBrdcUsXgS0aC0XjI6CR9apmtVyAvrvZE5yDa/wBc0/UcAIHib35goV7IHx6nQR4dFIDJbR3Di8gA3tJ5i8xop3ZbAa1He0IzsdT5zugi3FQuHZx0zHH8N7yYOikGVv4jMyA5p8jY9YN7Zqs1wdGWXg0dg7l+U+K5i6W8GsBifQDXr84XGVpAjVOVGd5pm8GPRLgfphD2BrRGgA8EM1slLqniU5hGXTXRQW3ceV+NWt3KHhL9wtjEXSEBNMCS+rATKMciiOZSwV+hSa0Q0RefHinmptidCSa+tQuaXR7fSTc6k2LCWCkNC6gwg6TKS4JQC44KpyK/2qaRQe5pIcwb4Iz7tz6SqfgGtvMyRpqdVoG0mbzHDiI81QMLh5pNfvNEQC2bzb68EZpumhjpJYTJLH7GrtwrazgPZPILRviQXb264t4HdOuhQbnAgbjc4kuPeEWHXwXa2Nfu+ze5zqbLsaXu3WuMiQ09cwOPEpiiwPGm80xBMBwOZ6i5tz8CGatS5395FOp3lpkECXHKI9dPNdNERAv+I6dOORRGMw5baS+OAgAOOscvz1Q4DnZwdJvuiLjqb+q4vGTayM1mgZZRc8ZiI8z5ptrInQa3jzhPOMW3oz71vScxH1mmA4z8j81JZrIqq3dvkJ8eWSYp0r8+lhrnxmY6pVSXGT0nXw88110CNM4/qblpwzK4BuaTwPNc0CBkLjjGYdHI8khh6Dl6wE2DJ9ek5nPJLonhlpb1jRQyKVzlmibMqyxp5D1UiDJCh9jiKbOTQPJTNMTdLX2DT7F12yAdRkjcKy6HItfkimvgFOfh0cxf6nlPjvN0EvZ/uKr1YCANWQkYqvKGp1LeKcRhwCaerBxmacamU6HJN8Wh9M/wej+Hz7j+RwFLCZaU4EmGLFgrjyutSHriAHHGxWc4V5ZPu5uF9BvG/oPJaPjBZZxcVandFqrz4bxPwKJ03bDtLjIX+8Oe1rLOLDYNaSX5tsM5uMhJt0XWYCqGmsWP3WuLd7cO7vGQWHneIOrosiuz+KdTxDKjSzebvOANw4PBBbMjIF19LrQsTiKVVm7Wrb1FzTUxAawj2Th7N4D3tBdSZIcYfclmcSiyupv9KS44M3plp3y5+4HgOLYtvn3xJGRgWGhzsn8URvERu2B3Lbrrm5gWEgD+0G8qyM7J+1cKBaach7xUdDnPDXRO611nbr2S2Bu3VXq0XNbYgbrjTc4He3i0loIkZGCR1UM3oshN8dguNaAefDQA5EGBfXqT1QZHLj420RmIdO7IAgWjXrbp5oJ5+uHRQbt4R6LcefHl1yTXXx49PVOl36fnCbf05gTnzlWQFbFdnmnjYG5PAcJUtsXAGo4OI7oIJPS+6Ouqe7P7ANSH1AQyxAyLuZ4NVwpYYCAAAOXBC23pfKjPfwOYelYI6gIKVQoWSnNhDIGkxNV4kTx+F0ipXsUxVqSU1XqL0PwqH8rPuzzvxKG7UL7IRWqJeEEjxTFJhcVJ4ejGSayaSLUU5BEpqSuhAayr1KWvPf8AQ101myxP8DoKcamWpW8vLj0eC45IaV0lcRgFxWSz3a1PdxFQQDJa4T0vbqCtDrKj9q6e7Ua6MwWdNR/2WtDxIJoltlkEwWNNOs2q3d3mvD2TcS0iGnj9n481a8b2wL6RNN0vrDdqsgEU2hrqfcnvb26R3yTMmALRSXkfhGhtw19TYJwFx7wkkndmO6TbU5mePJH5N7a4WNNkhtbHVqrGvqPdUa0btMEuc5rYv193M97K6FBI9m73RETPvZwSONz4dITzjBO53HAWbYhxPeBBnOdfNMV6pa4bgiLFpMiDuukacLqCK+JYQmoeAz46oZxJ0OpPERy4ZJwvEXdDcr565DrqbJzCsNRxbTEkDPjOYc4jK3DwUdF7LMLg8KGlifRx8rn9VYti9nr79Qaghp0jjx1tkjtjbDbTubuN50Glvzz+CnqdJCW3t/LEDlL3EUqUImlRSmNhec9YJGLkxz2kJmo6Vzdn80zXqcEz0Oidr3y+n9xbrNYq/kh9X7DVV8ZIUmV2o6U/hKE9F6SKUI8C2qtyeWP4GnbxUnSpwk0KSce5YTlljyipQWWQq8vLysJDpSwvLy8nqElbJL3Z6CltwTfsLFlxzl5eWJqMVSqr2vZNIu1aWuHgR8pXl5TX9SLLorFDEe6RbnAmT9ZokY9zob9kuJiwiJdY5xIleXkzaLqTGamKcYkyJm+n53KY9vIJvyJNxvX+S8vKDSt/OSuydg+2O850DK3vc4Oiu2z9nMpiGgAfWq8vIC6T3YOueG0SdKmiAIXF5USBGIc5IF7BeXletJzSZna3GDa9j1Z0CAgKhkwvLy9jWklhHmK/meX2E0aQ4I+hTC8vKs2OdHFZCXITE1VxeWUewrVNqP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076" name="AutoShape 4" descr="data:image/jpeg;base64,/9j/4AAQSkZJRgABAQAAAQABAAD/2wCEAAkGBxQTEhQUExQWFBUXGBcXFxUYFRcXFxcVFRwWFxgVFxUYHCggGholGxcUITEhJSkrLi4uGB8zODMsNygtLisBCgoKDg0OGxAQGywkICQsLCwsLCwsLCwsLywsLCwsLCwsLCwsLCwsLCwsLCwsLCwsLCwsLCwsLCwsLCwsLCwsLP/AABEIAQYAwAMBIgACEQEDEQH/xAAcAAABBQEBAQAAAAAAAAAAAAAEAgMFBgcBAAj/xABAEAABAwIDBQUFBQcEAgMAAAABAAIRAyEEMUEFElFhcQYigZGhEzKxwfBCUmLR4QcUIzNygvGSorLCJEMVFtL/xAAaAQACAwEBAAAAAAAAAAAAAAAEBQECAwAG/8QALhEAAgIBBAECBQIHAQAAAAAAAAECAxEEEiExQRNRBSIyYYFxsRQjkdHh8PFC/9oADAMBAAIRAxEAPwCfa2UXTpgCTYC5JyAGqVQoqkdstvGo40KZim0kPIPvuGY/pBHieibWWF66VVHfIL2321glmGAOhquFv7Br1NuSpm0Nsvf/AD67nci4x4NFh5Kv7U2jJ3WEwNQc1FRKClYdKUp9st+A2w1jppVjTPFriyfIq/dm/wBoNWmWivFen98QKgHGRZ3jfmsULLXseF8uKO2XjnUnCZ3DmPmOaqpKXEkZ4aXDPrDZ+0KdamKlJwcw6j4EaHkV6tWWM9lO0DsM8VGEupPjfbOYP2gNHD9Fqf72HtDmmWuAIPEHJV9DDBLrWhytWQrnSuEyutaiYxwhZOeTwCdY1da1ee+FdIwbyec6EFiK65iK6Aq1ERCARVV5Z2rUQ5MqPxm3KFP3qjZ4A7x8YyUf/wDc8MDAD3/0tB/7K7urh2xlXQ34LJTpo2lRVRZ26oj/ANNY9Az5uUhhO3GFfYl9M/jYfi0lYvUQfka0Vwj2yyEwhq1ZMjHse3eY4OB1BkIao+VeKT5O1Op28RO1KkpteXloKm23lnl5eXlxBztbtP8Ad8OS0w9/cZynN3gPksk2q4tpGM3QB45+kq6ftDxO9iW09KbB/qfc+m6qNt9pIpjSTKXTl8rYy1Et1uF0iFqCIAEdeHHJdNKDJIDdZMa5QrNg9i0qpEPJFt77LRN84km2ivuyBg8A5u/g2kkQa7T7XzLwI8EH6mSzqkjHKhaZhwyAFokBeo0jBnKJ0tHI/JfQO0+0eEezcbSp1yRG4TTAg8Z0toFmvaDYFNz7YdlHU+yquLYOg3huz0C7euyPSkR3ZSqTTLT9l1ujrx5ytK7E7QJDqDtO8zp9oeZB8Ss+2RhAypV3JNOGhp/E3MdRKm9n4z2NanU0DhP9JsR5Eo6rmCYv1VecxNTa1OtavNak1KkLRLIjbbOvqQgK9dcr11T+1HagUZp0+9VyJzDPzdy+jq9tazIL0+ncnwH7d7Q08PY958SGD4uOTRkqDtHbNbEElzi1n3QYb46nrdBe8S+od4m9zNzqfvfULlVs5meHLpoEBZqJT+yHNdMa19xEtGgPgDfmT8l0Yo/h6Z/kPRIFDlbiSfU69AuPY0Zx0yHkLrA1yL/enH7vQgx8U3iyYks/uBmOozATVSu4NO7G6M91wsOZAMdSEinjJuHExmCBvAceDm9IK5kB+zNrVaXfpu9Za7k4K37I7aUqgiqDSdx95p8QJHiPFZ4Km442u634RvCQ7nP5jNepCe6MxJnkPmta7pw6KSgpdm0U6gcA5pBByIMg+KUsw7G7bfRrik8/w6loOQfoR1y8QtNpvBTKmxWRyDTjtYpeXl5alCh9q6+9iqrvxHyBIHoAq/Qis2dGvG9YTBNjvZxGnJO9p8Ud4ibnPiRqo7stU/j7kw14LTrkCQbkZdUisk3WNK8eo2zR9kdnKbyaZeKZO65pPuuIBDmnj9khT2K7NspYf93a/wBpUqS1o4AxNR3Jo1PIapHZfagFIB9MVAQCO6HT4KQfjXO/k+xo5y0taG34w4X5oWM+MBEtzaY5tLYdJhwz90NY2kaL3ARutMbtQkcCIJ/GVFYnsZTZv1DVBaTvd3M590G/d7xtxKnhjMUWt33UGwI7rg8u5t7w3fIoSltdjd8CizfH2202iZ4kaq+7wU+dlBxexzQ729Fm7zcxvukwL5gfBCVTK9282uRXpNnIFzhwJMN9AfND06+82eKP0rxDkE1LzLJrmyMZvYai7U02z1Ag+oKRXrSofszW/wDEpct4f7nJO3NqtoUnPMTk0cXaBMYpRjuYmhR87S9wLtV2gFBu60zUcLfhH3j8lmj6kkk3J8ZJ/wA3Os+b20Ma6o9z6hJcc+XADT65ShaVaBvHPQZ9OtjPMv5lLLbnbLPgcV1qtYQXTbEzd3XInQa8JPTwW8jM+GiYoEmZ0zvHGw9b9U5WbOeXLgOH1qOCybNEsguIxDnQGtLichy8NPyRVLZdUAe0p2/DIjqBorl2T7PTuvqNExIEZT+QgK8N2e2IIkIZ388BPoJL5jBMVSEAsLmPbzPjHDTwXaeHJqNIEE3t5gj1kfQ1fa/ZCmSSxovpqoCn2Xcwg/dMjO3KFPrLyR/D+UykY3Bk7gAuQB4kuP8A+j4rmJJFgcpkiwBzgnj9WVq7RbGe0bzNMumf6Qq2x4IiL3tqTc+A1WkJqSMrK3FkRvvmxg6GOGRC1rYGONWhTqE94tAdH3m2d5kErJsZTdPDkCCPPVX/ALCS2gGk/aeP9x+co/Ry+doDuXBdKVWeqcQLHQZRwKYg5hu3MSTVdPvDunlBIIQuHquY4OaYIuCNCFJdtcAaW0MWzQVnuH9NQ77f9rgocH66JElxgZReeTXv2a7fBpsa+A9nHVuv5q0bW7LtdW9rQ7ofdwAFzxWY9mdmufQa+nZ4kjzKtmx+2dXD92s0uaD4hBuS3MPVcnFSRZMZ2Xc9oDi4aTusbnY+7qicfTpYTDtYIa1o3nHiRxPVR+L/AGm03NilSc53os17fbXxFWmDUO6Hu90cIJv6K+5SeEYuE0sy4K7tbaP7xXqVOJO7/SMvRSGx8RLIOYJVXaYKldmVYOeeiNg8NAk1lGxdmpGFpTwcfNziqT2q2sK1Uwe4zutvYnV3jE9AFZtt4g4fBMYDD3NbTHK3fPl8Vmtd190HP4fr8EVq7eFWvyZU17czZ5xnO416G1+vwCbbWl9r6dJ0HPO/6pFd8DmfUpGGEZ6/DX8vEoE0J3CN55QZ4l2XwnpClezmz/bVW2lre8fiB5H0UC6vHd1Mk8iYCufZejVpUzWpw8fap6wAMtVna3jCCaFzkv8AhKIAEI5gso7Y+0qddstPe1bqFIvEIZLBpN5Y29C1myiXJhwVJFoEVi8IHAhZ12o2R7J+82wOcGPocuS1GqFU+2dCWSON/G3zKip7ZF7FuiZpiaYIkHWNDfh1Vw7H2os/qPxVS2m4ADdEXHpaPOPNXDsyIpU+p+Oad6P6/wACm9YRZ0Xhj3UIisLl4powQpf7ZNjn95pYho7tVu486b9PInq0j/QqrsfYrX1AHSRB87W+K3HtJsYYrDvpH3veYeD25eGh5ErJMOw03QQWuaYIOYIzB8bLz+rUovjpjf4N6eopaf1L/V/YufZXCCmN2IHDkpbaWxWudNoKE2PVDw0gwTl14KYquMQQlyeUHNtMhG7IaHaRyVS7b4A1yAy25J6q+1GENsLkwoqvhQJUqTjydxLsxbE0y03EFTHYrZ5r4yizQO33/wBDLmepgeKPx+Da/MK09lNk/uGDrYp1qlUbtOc2tNmnxPe6AJlppb3z45ZjqdG6+U+CM7c7X9pXcBdtOWNHFx94+dugCq9Ns3N/mbeSXiDvO5A66nW6WRu/Wp+viplJzk5MBYM9sv5C3jmSl0BLpyHyH0T5rzWGBz+f1Pkm3mRboPGw8VBCPNqlxJyk/H/Cs9DEVaB7lUjeZv7pndu6N1sA3EOJJgRKC7P7G9rVYyLbpefGQ30BPgtBHZfcj2bgYMhr2teB0Dp+gsZWLoKqreMkbgxUe8Ej2GI3WvBFmvDgHAkaE/nOSumyNoPe3dqt3XjMjJ3MKNp4Co+oKlYtLgIBa2O7wIkjO/nxUxhKELCT9jZpY5CgUmoEJjMc2nmVV9odqXh0MdSjnPxyVUtxCi+yyVlEbXph1NzTqFH09qYx1206bx+FzT/2TeM20BSquqNNN9MS5p55EHUEqNjyaJ47M42k1oqObJsTP5q7bBpn2VEG1h63WZ4nEF9Rz7yTIHLRaxgGwWjgI8gnmhjy2JdTPP8AUlEVhcvFCorC5eKZMGLaxqp3bjsyan/kUR/EA77Bm8D7QH3gPPrncnvhA4iugpUqyOGAaLUWUWqyv/v2Zmmx68hzJIOY0IPHwMFW3Y222VAPbWcLOMWkaxom9pbIp1H+0HcfqRk7+oa9c1E//E1W1CWgOa7ODFxrB5fBKLtDfXJuKyvseqWsqv56bLZj8fQgEPaYyAufJVnF4jel2WcJbdl1XaAdSPkpbA7BaL1Dv/h+z48VktJqLnzHC+5pXjw8lS7LdmzXeKlQRRBmD/7CNB+HifBI/aftSajaDT3aQ3nRl7R3ug9G3j8S0avWbTYXGzWNJOkBolYVtTEmvVe8/bc5x8TMeEgeCZTrVMFBeey+qucgaizjp8Te/hZdqiXfWWUeOXinnmLDP5m311TTXC50yE8ALeG6PULAXDdUGY1Occ8gitl4T2lVjMgJLjyGeXKfGUJN51+Z+vgpvY7C2m9zfeeQwcd3L1PzVJywjWmG6Rd+wuEDjUrxZzobyY3utHhfzV0FJRfZ7CilQY0aDzUi6oQCUM8PkJn2Kc0ZL2TSm2A+a7jrNVMlcc4Iipg/a78kgnIjMeap3aTA99jdxlMBu6XmYJ3gd8ucZDjkSSYE+F7weRXcXhmvEOAKmE9qNGvDM6qBuFrUhhavtZYPbBp3m73I+v8AmEN+0jH/AMFjYh1QiRkdxne/5bqvjNl06d2tA8Fkf7Qcb7TGOaPdpgMH9WbvjHgtoPfL9DK57a39yL2LSLq1JucvbbkDJ9AtTwx77eqoHY/DzWY4/Z3iPIgfP0WgYUS8J1ovpb+4pu7RJIrC5eKFRWFy8UYzEnsRXQNSquVaiaAlTGODCqo9mnqVNdpUkbSpwolIa6fTZ7OUqSW5y856DxFdZdjCc41R4Kz+0ba25h/ZA96r3Tx3B73nYeazPCOFzpf8h6An+5G9rNrmvWc6be6wcG6eJz8Qo+lZvLPysAlN1m+TYLKTk+Tz3TPTLmch6/FN52zvfmT9T4BcLo65n8vrmutduguPOBz/AC/RZlRJu6BkPr4K7dn6AJYNGw7xPdaPifBUbCcecnyWkdkaMhp4y75D09SsL3hBWmLi3FNYGhxiTujmeCPbVkQga2HD2FpEgqJaK1MEMqXEdxzswfuk+HHylDRy+AhQ3EyR7MyJjhJPodUPi9pbx3YJ5wo1vaCP5zHNPNvzFvGydZtSi8FzXNtnJAhQ00X9Jx5aJDBPsevol1aqYbUsgsdjQxrnOMNaCSToBclTF+CuPIJ2n223D0XPJvk1v3nHIfM8gViNR5c4uJlziSTxJMk+ZUp2k247F1d4yGCzGcBxPFx/RA0KU/DmeSOqhtQuus9SXHRZuxlI708AfkFeMAO8enzCrHZSn3HO57o8M1a8AyxPP4JtpF/LAb/qwFI3AskeKEY2VMbOo28URKWC1FLsYyGyiaVJdpUkYxkK0pBOn03lnKdOF571x70FXrrNchdtsao4R2vXVN7cbZ9nT9k095473JvDqfhPJTW2NotoUnVHae6PvO0CyvF1nVnl7zmc+vBDaq3ati7AIuVkt76AmtL3Tpx/x9eiexDxlw+PPpb0T4EC1hp/j6zQtCkXGwkXA56/mSUsN0jtGlJ+rD6t5lD4t+8YGTUbjaopjdF3HM/l6DwUbRZJU5Oa8BeGp/XVaT2XG61oPCPDT0hUjZmE33taNTJ5AR9dVomGw8NAQl8s8BlMcFmw90nGbP3hP+UFgsTFj5o/228sU1gs8p5REVsE8WBH1yQtLYrC7eqNDiMpAgeCmsTVEqA2r2goUJ9pUa0/dmXHo0XXJyfCNXa8cskq7wLBZx2/7QhwOHpGb/xHDK32ARnfPpHFDdoe3DqoLKINNpsXz3zyH3R69FWcLhi6IE52nhx4WnkiqacPdIBuvTW2IxTpeJ+HVHUqZNm3dADfG3zS6mELYaRBP6qwdn2UmvJfYmPZjdnlvT0G7/c5ENg8IZJjYmH3KTR4qwYAd3xKAcyO6NLDwsp7A4aAAnFa2VpAqg7bHgew1FS+EbZDUmQpHBU7eKwnPLHtdSqgIa2EmpUSatSEBWrSiUsg198a1hCq9dBYrENY0ved1rRJJ+s+SCx+26VKQTvO4NvB4F2Q6ZqpbX2o6vZ8BguGadSdSsbdTGtYXLFyrnbLMugDb+034p8wQwWY3lx6nUoVlHjHTQfX1rKquIDeZ4a+SY9i59391v3b35GPklUpNvLDFFLhDdUmqYbZmRPHol4isKQho70QAPr/ACjmUIFhA0Fk/R2UXZtz5LNzSNY1sqvsXvM7pPMlS2z9hVHETA8/gFZsLsYki2XL4KzYDZgAFllO72LxpS5ZEbG2QKY56n605Kwsp2T7cOu1GwEK22zdNeBncQ9V7h7pKMa2yYxTd1pKgsUrtztd7GBjXEOfYkGIbrlxyWftZnPXqrp2gwhqkk5hVd+CcDkj6cKIDqFJyAPZovCVC2zRJPIH1IkeBC7TwZM2gKTwbGhgMRac/DRatmMa2yT2XsRu77WvpfcB/wCR8rdOiXQpOqV2OIu5wJEZAWAjQCwTuyKReIM7siGj7R4/HyVpw2BFNsW33en+PmodilthFf5Ca6Wsyb/QTQpSZ5q0UacKLwmHyU7SYmc5m+n0yrjl9naNOVMYGjZD4WgpjC0oCCst5Kai4o+MxQaC5xAaMyVTdqbedU7tM7rNTqUFtHGuqEmoSRo3S+gbr81zC7JrPH8p+7oO6weJJn0VtRrNywuEB16dt5lyyNxNcDMknQfl9BCvLncR0n/kVbcN2eqfdps5jvO/1O/JF0tggXI3jxJny4eCAdyQV6OSk0aBzDY5xP8AnwR+BDHGAZOo1HhorqzADgE1iNh0n+8wTo4WcOjhdU9dM1jUkAYHZ4zAk8SQpfD7P4oRmzn0b96rT4t/mt6tFqg9eqlsJT32h9OoHt48xoeB5LKWS7WB+hhwLAI1lGEIN4ZhPsr2VclGmOFqHxwgSiRUlM4u7SOK5nIbo05TO16fdDeJCLwZsF3F0t49F3gnPzFKxmDh5nJBYrADhOenxVpxlK981G4xoAJNgArRky+1MqlLDCTbNRI9wtGe8WjxNumak8ViN4kMmMt7rqEjYWz9/F0mmd273A8WfqWotZSbZWdElHJddk7NbSpNc7No8APqEZQpGZP1ySe0Lg2kR4Drl+fkjabFfR4y5Ps2qhu/ATgaMmeCmsNRQGz2R0VhwtBEWWpFNVbjgcw1FGgwEhohNVKqEjmUhJfcYp2PwftXOqv0O6wRYal3y81emUlX+x/8gWi5t0t8lZWIWx5kxpHiIj2SaexGwmarVRolMEcxIITxCSWqpYdwphM4jZcuNSi72VU5kCWP5VGZO65jinKYRLHKylgjLXRH4Tagc/2NZvsq33SZY8fepOPvDkbox9NBdpNnNr0XNPvC7Hahwyvw0VNwvaTGbljTc1ojec0lxjjB8MvMrRV71mJpGvesxL+LJuq6VTnbfxRpl/8AAgWndfyE3dxKDf2hxR+21v8ASxvn3pU+hM0WlmX6lZM4zadOmP4lRrerhPlms6rYqvUkPr1CeG9uiOjYEJhmCHU658ldaf3Zb+Gf/osW1u1bDak0vj7R7rfhJ9FBYmvUrn+IQG/dGXzm3GVwRaxgC0ZxxIOYt6pFR1rGx8iePIzkto1xj0SmovCEFgHu+WUZZqd7JgDEiwktdecpgx6KCe4W6jMa/O3yRmBxQpvpuEd3K2fj0KmazEIkswwXbamFDs7nQaIygwNa2SS60RF+vgvUW75JNgLT5T6o9uHAEnwCEjOUc7Re57eDjHHukDvT3QJg+CtdBsKn4GrvP3pgN90cfxTwzjzVmpVyWNJNyAf1XZk2gHWT2rITWqIF9bNJxFdCB8pnRX5PP3XZZTezP8oXvvPnrvOkqwUioLs40CgyNZPiSSfWVNNKVS+pnqV0gkFIckgrxVTsDLgkkJxwSFUsjjU60poFLXHA22sT7OhUdwaY6mw9SFnOGZ7jQTe/esJg5eg/yrf22xIFFtPWo4DwEEnpO75qt4qnIaA/2m6DYDOI4E3sB1KNoWI5GGmilDL8ntmNl5YWtcSCCXabs5QDP6JeJoBjRAN5DnHLeEDunI33imPYBjmg3NoAy4ajjKl2YdjqYBcDUD4bS7u6A4wCTuTAG8ZOWULdhMpKLz4ZDNbckWGp18PEi6TWMaWzAjP8s0RiKZY5zTdw0+yJEiCROTm53toha1SJg31d8oUFJnGmQeOvEawDb6KbqjSeR5cncDfNcc6RDbDOM4ifX/Oq67I9Ln8PMcVIFlZG3uE2GVjfTinnsJ3c7zfPhqgmZwOI08rcVItaYba54cTaIVZdBEZcGj7OpBoa28ASPMj66peJruq1PZNBDAO+7Lo0cz8JXcN3WmcwI8gEVRc1jC4xxKAQul7nWM3S1upMeGvpKksTiBFstFC4J5cTUORsBwbx6k59BwT1avKJ08NzE/xeWyEQurUlKw4smAEXh22TiMcI8655ZT+z4/gU/wC7/k5S7VC9m/5DQdHPH+50ekKYaV5+XZ7ldDzV1JplKVGcIKacU8U1UCglDDX3hEh3FRNRxbWZwdIPWJHwKie022Z/gUyb/wA0tEkN1aBIvEzfSOMXhByeEbRqc2khvaTXVn/vJbvYcbzKV/eLCA58cN45/wBNlGYh73Oa4RJb9gatuWmZ1MZaBE0mRTAYXmlO/Eu7zhYmLQbDhMxoicZjSKbKZLWMa4FsEOc4XEe8QDvOdMAnu8kwSS4QSnh4/H4IJw3cuGRzOhGoTjKhDT3oBMHU5RMmY/XybrPEkNsNCcyOiYezXp14KQuKxHATiMUHGwgajjnJny8kKTqI66XtHVcy/JLaJ4ddBrdcUsXgS0aC0XjI6CR9apmtVyAvrvZE5yDa/wBc0/UcAIHib35goV7IHx6nQR4dFIDJbR3Di8gA3tJ5i8xop3ZbAa1He0IzsdT5zugi3FQuHZx0zHH8N7yYOikGVv4jMyA5p8jY9YN7Zqs1wdGWXg0dg7l+U+K5i6W8GsBifQDXr84XGVpAjVOVGd5pm8GPRLgfphD2BrRGgA8EM1slLqniU5hGXTXRQW3ceV+NWt3KHhL9wtjEXSEBNMCS+rATKMciiOZSwV+hSa0Q0RefHinmptidCSa+tQuaXR7fSTc6k2LCWCkNC6gwg6TKS4JQC44KpyK/2qaRQe5pIcwb4Iz7tz6SqfgGtvMyRpqdVoG0mbzHDiI81QMLh5pNfvNEQC2bzb68EZpumhjpJYTJLH7GrtwrazgPZPILRviQXb264t4HdOuhQbnAgbjc4kuPeEWHXwXa2Nfu+ze5zqbLsaXu3WuMiQ09cwOPEpiiwPGm80xBMBwOZ6i5tz8CGatS5395FOp3lpkECXHKI9dPNdNERAv+I6dOORRGMw5baS+OAgAOOscvz1Q4DnZwdJvuiLjqb+q4vGTayM1mgZZRc8ZiI8z5ptrInQa3jzhPOMW3oz71vScxH1mmA4z8j81JZrIqq3dvkJ8eWSYp0r8+lhrnxmY6pVSXGT0nXw88110CNM4/qblpwzK4BuaTwPNc0CBkLjjGYdHI8khh6Dl6wE2DJ9ek5nPJLonhlpb1jRQyKVzlmibMqyxp5D1UiDJCh9jiKbOTQPJTNMTdLX2DT7F12yAdRkjcKy6HItfkimvgFOfh0cxf6nlPjvN0EvZ/uKr1YCANWQkYqvKGp1LeKcRhwCaerBxmacamU6HJN8Wh9M/wej+Hz7j+RwFLCZaU4EmGLFgrjyutSHriAHHGxWc4V5ZPu5uF9BvG/oPJaPjBZZxcVandFqrz4bxPwKJ03bDtLjIX+8Oe1rLOLDYNaSX5tsM5uMhJt0XWYCqGmsWP3WuLd7cO7vGQWHneIOrosiuz+KdTxDKjSzebvOANw4PBBbMjIF19LrQsTiKVVm7Wrb1FzTUxAawj2Th7N4D3tBdSZIcYfclmcSiyupv9KS44M3plp3y5+4HgOLYtvn3xJGRgWGhzsn8URvERu2B3Lbrrm5gWEgD+0G8qyM7J+1cKBaach7xUdDnPDXRO611nbr2S2Bu3VXq0XNbYgbrjTc4He3i0loIkZGCR1UM3oshN8dguNaAefDQA5EGBfXqT1QZHLj420RmIdO7IAgWjXrbp5oJ5+uHRQbt4R6LcefHl1yTXXx49PVOl36fnCbf05gTnzlWQFbFdnmnjYG5PAcJUtsXAGo4OI7oIJPS+6Ouqe7P7ANSH1AQyxAyLuZ4NVwpYYCAAAOXBC23pfKjPfwOYelYI6gIKVQoWSnNhDIGkxNV4kTx+F0ipXsUxVqSU1XqL0PwqH8rPuzzvxKG7UL7IRWqJeEEjxTFJhcVJ4ejGSayaSLUU5BEpqSuhAayr1KWvPf8AQ101myxP8DoKcamWpW8vLj0eC45IaV0lcRgFxWSz3a1PdxFQQDJa4T0vbqCtDrKj9q6e7Ua6MwWdNR/2WtDxIJoltlkEwWNNOs2q3d3mvD2TcS0iGnj9n481a8b2wL6RNN0vrDdqsgEU2hrqfcnvb26R3yTMmALRSXkfhGhtw19TYJwFx7wkkndmO6TbU5mePJH5N7a4WNNkhtbHVqrGvqPdUa0btMEuc5rYv193M97K6FBI9m73RETPvZwSONz4dITzjBO53HAWbYhxPeBBnOdfNMV6pa4bgiLFpMiDuukacLqCK+JYQmoeAz46oZxJ0OpPERy4ZJwvEXdDcr565DrqbJzCsNRxbTEkDPjOYc4jK3DwUdF7LMLg8KGlifRx8rn9VYti9nr79Qaghp0jjx1tkjtjbDbTubuN50Glvzz+CnqdJCW3t/LEDlL3EUqUImlRSmNhec9YJGLkxz2kJmo6Vzdn80zXqcEz0Oidr3y+n9xbrNYq/kh9X7DVV8ZIUmV2o6U/hKE9F6SKUI8C2qtyeWP4GnbxUnSpwk0KSce5YTlljyipQWWQq8vLysJDpSwvLy8nqElbJL3Z6CltwTfsLFlxzl5eWJqMVSqr2vZNIu1aWuHgR8pXl5TX9SLLorFDEe6RbnAmT9ZokY9zob9kuJiwiJdY5xIleXkzaLqTGamKcYkyJm+n53KY9vIJvyJNxvX+S8vKDSt/OSuydg+2O850DK3vc4Oiu2z9nMpiGgAfWq8vIC6T3YOueG0SdKmiAIXF5USBGIc5IF7BeXletJzSZna3GDa9j1Z0CAgKhkwvLy9jWklhHmK/meX2E0aQ4I+hTC8vKs2OdHFZCXITE1VxeWUewrVNqP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3077" name="Picture 5" descr="C:\Users\Plus\Downloads\descarga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3398318" cy="4214272"/>
          </a:xfrm>
          <a:prstGeom prst="rect">
            <a:avLst/>
          </a:prstGeom>
          <a:noFill/>
        </p:spPr>
      </p:pic>
      <p:pic>
        <p:nvPicPr>
          <p:cNvPr id="3079" name="Picture 7" descr="https://encrypted-tbn2.gstatic.com/images?q=tbn:ANd9GcRxdgyyPsHwmRE0xK1LyFCX68JSuXkwsDeD0CVexS0aBU44wrr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204864"/>
            <a:ext cx="4828419" cy="4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00364" y="214290"/>
            <a:ext cx="6143636" cy="685800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s-MX" dirty="0" smtClean="0"/>
              <a:t>La autoconciencia, es la capacidad que  tiene cada ser humano para dar la razón de lo que se ha sido y lo que se es, pero especialmente, reconocer sus actuaciones en los diversos escenarios en los que se participa día a día. Es identificar </a:t>
            </a:r>
            <a:r>
              <a:rPr lang="es-MX" dirty="0" smtClean="0"/>
              <a:t>aquél </a:t>
            </a:r>
            <a:r>
              <a:rPr lang="es-MX" dirty="0" smtClean="0"/>
              <a:t>momento en que hizo lo pertinente y </a:t>
            </a:r>
            <a:r>
              <a:rPr lang="es-MX" dirty="0" smtClean="0"/>
              <a:t>cuándo </a:t>
            </a:r>
            <a:r>
              <a:rPr lang="es-MX" dirty="0" smtClean="0"/>
              <a:t>lo impertinente, en </a:t>
            </a:r>
            <a:r>
              <a:rPr lang="es-MX" dirty="0" smtClean="0"/>
              <a:t>qué </a:t>
            </a:r>
            <a:r>
              <a:rPr lang="es-MX" dirty="0" smtClean="0"/>
              <a:t>momento se actuó de manera ordenada, centrada en lo esperado moral y legalmente y en qué momento se hizo lo contrario. La autoconciencia es la vigilancia interna que cada uno de nosotros debe emprender constantemente.</a:t>
            </a:r>
            <a:endParaRPr lang="es-MX" dirty="0"/>
          </a:p>
        </p:txBody>
      </p:sp>
      <p:sp>
        <p:nvSpPr>
          <p:cNvPr id="2050" name="AutoShape 2" descr="data:image/jpeg;base64,/9j/4AAQSkZJRgABAQAAAQABAAD/2wCEAAkGBg8QEBAPDxISEBEQEBAQEBUWFRAXEhcUFhAWFhcWFxgYGygfGBkjGhgVIC8gIycrLSwsFyEyODAtNSYrMCkBCQoKBQUFDQUFDSkYEhgpKSkpKSkpKSkpKSkpKSkpKSkpKSkpKSkpKSkpKSkpKSkpKSkpKSkpKSkpKSkpKSkpKf/AABEIANQA7gMBIgACEQEDEQH/xAAcAAEAAgMBAQEAAAAAAAAAAAAAAQUDBAYCBwj/xABFEAACAQMCBAMEBQoFAAsAAAABAgMABBESIQUTMUEGIlEyYXGBFCNCUnIHFRZTYoKRlKHTJDNzkqIlNENEY4OjsbLR8P/EABQBAQAAAAAAAAAAAAAAAAAAAAD/xAAUEQEAAAAAAAAAAAAAAAAAAAAA/9oADAMBAAIRAxEAPwD7jSlKBSlKBSlKBSlKBSla3Ev8mX/Sk/8AgaDNHKrDKkMM42IO/wAq918z4R4TH5tgvHaNCnCPIsEZhLlrLGZ2DkykA7dBnfHTGOS0ee84KmYm5vB2L80PIpKrEQxRZFJPmOGPqe/QPqFK52bhBt7C8QcpHaGdtUCPEB9SQDgyMdQx1zXMcI4tOnCrm0uGcuOFPdWkrEZkge01aQwOS8THQT1xob7VB9JpXF8QivHhsdMMt1am0HPjhnWGZpDEunWzMuqLGryhhliMgitabxRHAn0K3t24dezS2yrHIsJ0rPPyuepRmR9IB9cHSCMZoO9pXMcT8EwtbycppVugrPHc82TniYIdLs+oZGfsHC42wBjG94O4u93YWlzIAJJYEaTGMa8YYjHYkE/OguaUpQKUpQKUpQKUpQKUpQKUpQRU0pQKUpQKUpQKUpQK1Z5FlE0CnzBMNscDWpxv0z3x1wR6itlmwCT23qu4CMxGY9biR5/3WOI//TCUGrFwWSPha2SlXlSxFsDkqjOIOXnOCQCfcaqT4evYp+FzRrFKtlYPbSKZGQmRkiXKnQQV8nuNdlSgo7k306PC0EUSSpIjvzy5UNGwBCiMZOSO42zVV4h8CvccMgtY5FS6tbdY4JceXULfkup7hHXUp69QcHFdjSg5+0h4hb+RUjuIeXCI1MgR4isYV0JEf1ikgENsdyMbCq6/8GzXZubmdo4Lp0gjsyg1/RxBOZkYuQNZZ8FsAbeXfrXY0oOUuOH8WuoRazvb2ysNFxPC0jSyJ0PJVlUQFh1JLadRx0Bro7S3igjigjAREVYolz9lU2UZ3OFH9K2KrOP+WOOb9RNFIfw6tD/8WbYdcY70FnSlKBSlKBSlKBSlKBSlKBSlKBSoFTQKUpQKUqM0E0pSgrePOeTylOHnZYFx1Gs4Zv3U1t29nrmt9EAAUDAAAA9AOgquk+su1H2beLWf9SUlV/giybftjrnayoFU3G/GNnZMUuHKMIubgKzErlgAABknyt/CtLxn4ra0VYYF13UwYxjBKqo2LsBud9gO/wAt/iPiTiUsc7tMzTyTWxZ3ZtbFgrHAIOlVCyHyocbDbbFB9D8RflQkuY4oOHoYvpmQk7PhkjBGp8LspxsMsCPSvdt404jHpiUWmgBfOWzgZGonM2pmG+cnfrXxCWIEsAyv9XGI8gDB8pKgY6jUfkKywcMVFaSaIssapqGwI82Nj28xA+fY0H6Oi8dLEAL1OSwyHZOYyAgAkkMgbGN/LqAGDk7kdNbXSSIskbLIjgMjKQVIPcEbEV8F8C8WMluVR3DRSKrdMEEMV1JjTjbc4cnSMjFdhYcTe2zLFmIEl3CqWhfIONcWcq5I06hhu52FB9PzWG+thLFJGejoyHt1Ujr2rS4DxyO7i5ibMNpEyCVb4/aU74bvVpQafBrkyW8Lt7TRrr7eYDDf8ga3KrOEeV7mH7s5kUfszDmZ/wB5k+eas6BSlKBSlKBSlKBSlKBSlKCBU1ApQTSlKBUYqaUAVBNTVfx2ZhAyocPKVgjI6hpDp1e/SCWx+zQY+B+ZHnP/AHiVpV/09kj/AOCqfix9asq8xQqiqijCqAqj0AGAKx3l0Io3kbJCDOBjJ9AM9ydqD5h+UOfTfvqG30aFR711MSMkeufXp2NcrxDgzX2I442eSVvqY12OpVAyzkEL5F3LHp01Heu745ZyXt/w8yIiRTCaMyRTc0fV5k0k6FAfII+0BuRuAR0lxwoMWtYQscUEGoLvh5JNQUORuUGnLD7RIz03D5fY/kOuzIJLhrdonALRxSyRkEEacOYWz06465+NXF7+R6FlxIt2GIbzxzW0ygAZGoNHE7nPYA10vhPg15Y2kLXHKEyyaZ0hCiJomfSpwoCh0znKgZGQc9RceJLydVdLYMXWCWdtABkIUYWOPOwdm74OAp2yRQfLrXw5HZypGiK0kShQzJypXhbOch8DUhbzMuBuPON6unkyuNAfpq7EZxksrEEDYNqyQce2MYrZ8JLcXvDRdXsciMjyEo7zHXGuMyxtKTJC/tYKsB5em+acT4ZJZMiEtJE+rky6lU7jzA7YEgQe0Bht8qRnAanhdDFxK3O4WTnKw1EjPKIUudsyZBGGGSDnpgn6rmvmPhmxL8RgdEOmPntI2gqg0oFQEHdJMkED2SGJU7nP02grW8l4p7XEDKfxxMCvxJV3/wBlWlVfHDpWGb9TcRsfwuTE39JM49QKtKBSlKBSlKBSlKBSlKBSlKBUCpqBQTSoNTQQKUoKCarJ/rLuJPswRtO343zHH/x539Ks6rOB+cS3H6+Viv4E+rTHuIXV8XPrQWRrR4vjl5O6iSEt32Ey5+VbxrHNCrqyOAysCrA9CCMEUFVYQf4mbWoJV+YuANMflMa4I6s6ZJ9NvdWW/imjlFxAvNyojmiyqsygkq0ZYhdYywwxAIPUY39cDt9EbeZnJmlyzEFjhyignvhVUZ91WJNBU82a4KoYJIIwyvIZDDqbSwIRRG7bEjckjYbZzt64jPyJkuHzymQwykDITzakdu4T2gT2yCdsmtG6vZrh/wDo67jRlU6klgaSB11Y5iEFGbB21K5XcbdK6CMHSAxDNgBiBgE43IGTge7JoKi64tFcKYLaRZmk8rtGysI0OzMzDIBxnA6kkbYzXOflYs5LiPh9pAcTTX6FOuypG5ZumwUEH5V3aqB0AHwrRvuDRTSRyyaiYo5o1GcD60BWOR5g2kY2Pc0FFwvhFlCiwWxk54VljuCs3mdckqJcaCuQx5QOnAO3WumsrjmRRyffRH/ioNU6Wa2qSxRLFGbici1jTZRmJVJA2AwFd2C+/qTvdwQhFVF6KoUfADAoMfELXmwyRdOYjJn0yMZrzwq7MsEMp2LxozD0YqNQPoQcjHuraFVvBfKbiH9XcOwH7Mv1o/qzD5Ggs6UpQKUpQKUpQKUpQKUpQeakVFAaCTU15zXoUEGgoaCg0eN3DJA+g4kfTFGdtnkYIp+ROflW1bW6xosaDCooVRv0AwOtaN4OZdQR/ZiV7hvxf5cfy3kP7o99WdBBqKk1FBXW8gimeJiAJSZou2T/ANque5B83wY+lalxxKK6kW1jJeNlaWZgrctolIGlXIw+piAdJOwYVs+JLeN7aTmqrIuh21AEAK4JO/Ty53rfSBAxcAaiqpn9kEkD4bn+NBSpEl65kR9CQa4rd4mXWHyA77ZAXy6QpBBGcjBFXFnzNC83GsZDaehwcBh6ZGDjtnFU8sotrhWcIkThoi4ARfM68rV2yDqX18wPc4tLji1vHjmTRR6hldUiLkeoydxQbVcH+Vnxa9lDBHbyNHcSyhlKlchE6kgg5UkgbjH8K6a58TQBHaLVcFFLHlAsuApbeT2FGAdye22TtVPxXwHa8TjSa7B57qGWRCQUVhkRqDsUA9RuSTtmg5X8n/i154pPzksqOXCxXzCTl6g2QhY+WMggdMK3ffr9ItOK7rHNhJCPKQfqpR6xt3/D1HvG50LDhVxawR2sEdq8MaaBqaaPOSc5TS/zJY53rFB4MgYo0sFtEEZXEcCAKXVtSlnwCQDghQo3G5PSg6UVWjyXm3S4gyfxwuBn4lZMEn7i1ZCq3jfl5E3aKdNX4ZAYj/DWD8s9qCzpSlApSlApSlApSlApSlB5pSlAqc1FKBUiorT4vdNHBIye2QEj6e25CJ1/aIoMXBvO08/6yVkX8ERMYx7iQ7fvfHNnWCytVijSJeiKqjr2GM775rPQQaipNQTQUfiS7iUwJPhoHkxOp9nS3lTUPtLrK5B22J+zWZIri2wsSrPAo8q6tM6AdEUt5ZAOg1MpA7mtK2lFxOquuoSI07g4KiLBjhjKn7wZnPvroJpQiMx2VFLHr0Az2oOYi8TQXl1FaFdJVpXdHe1Zi8a7IUSRmwMs2SMeUb710EHC4I88uKJM/dRB/wCwrkPBVm0l7d3UigHaQLoYFXl1Akl1WQnQqgakXAO2c5PdYoOdn4BLK4R5pmjjwSXEOh8jZBGiqpUdywPpvvVrY3DktFLp5keMlQQrKfZcA9OhBGTgjr0rMbyPmCHUOYVL6R1CggZPoMnG/WsF35ZoJOmotC37w1L/AMlx+9QbtKUoJFa3FLPnQyxZwXRlB9DjY474ONq2RU0Gtw2850MUuMcyNHI7glQSD7wcj5Vs1WcC8omh/UzyKPwueamPQaXA+VWdApSlApSlApSlApSlB5pSlApSlAqtvfrLiCHqI83Enu0+WPPxYsffyz6EGyqt4T55Lif70nJT8EWVOP3+Z/8AtyFpSlKCDWtxBGaGVV9oxSBfiUOK2TUUGlwqKMokyAZkiiBO+4CDA+Va/FeIoJYbQjeckMSPJoAJKk618zdABqPXIxVfxZbyJ2jsdLB0acoxAZW5gB5ZbygNkkqcb5wRmqXgtlxCSRpVj5EgkhMjTRBZZY9Xn8xRwuMNhVZyfLlxQbEPjrh9tFcGKARPDxEcOMKCJZXfmaVcKNypBZh3wDW7xr8o9ra3qWTpK28KzzKByoGmJEQkP7RHyFVt3wqA+JreUxIX/NksurSM8xZ1jV/xBCVz6Gua8Us8M3FeEmAzT8Znhls5CrEFXVUfU2k4EGgsN9s9qDuOFm4Xi10s0a6ZLdWhlAhBKJJspAkMjAGQjLADOcbV0V9bcyNkBwSMqfRgcq3yYA/KqiJDHfwRlg5HD3UsWPMYrLH5iuMb466uvbvV9Qa/D7rmxpJjSSPMO6sDhl+TAj5VsVocE3iLDo8tw6/hadyCPcRv8636CRU1AqaCsjGi8cdBPAH+LxPpY/HS8YJPovpVnVZxkaWtpv1c6qx/ZkUx/D2mTf0BqzoFKUoFKUoFKUoFKUoPNKUoFKUoNXil3yoZJBuVU6R6sdlH+4ivfDbQQwxRDflxomfgoGa1OI/WTW8A3Ab6RJ+GP2P4yFD79B9N7MUE0pSgg1FSaig0oXDXEv8A4ccSfNizH+mmt4VTzRzLcSNblWykbSxuTpZt1BVhkxtpUdiDtsOtZU4wwGZbe4i6DZBKCcb45JY495AoLPNaPEL9hqitwr3GkMFYnQoJwGkI6L12G5wcA4NY/wA8FgDFBcSZJG6coA4+1zipx7wDWD82zy69bC1STd1hI5zHSBl5sbHAx5Rnb2uwCg8JF/zjeI90bkwxBZNtIEjOASqhyq+wQQFByN+orrOKXJSI6fbciOMftudK/wAM5PuBrHJwO3KxoE0coaYijOjoPRXUhgD3Gd++arLvg2JrU8+4lkWbmRh3XQqqMSMQqjPkJTfO8goL63gCIqL0VQo+QxWSlKCRU1AqaDT4xamWCVBsxQlDjOHHmQ474YA474rLYXQlijlG3MRXxnOMgHGfd0rPVZwHyxvCesE0kf7pPMTHoNDpt2/pQWdKUoFKUoFKUoFKUoPNKUoFKVhvJykbuqlyqswVQSxIGwGB3NBp8O881xN21C3j9MRZ1Ef+Yzg/gqzFanC7TlQxRHcoihj6tjLH5tk1tigmlKUEGoqTVRxvjUUTxW7SCJ7nUA+caFGMtnsSSFUnbJHwIZeHS5nu13/zIyDjYryUGkHvhg2fxVs3cko08pEfLYfU5TSPUYU6vhtWlHwFIRmzxAdzpGTC5PXWvqfvLg5Od9wdyyvRIGBGiRDpkQ9VOM9e6kbg9x8wA47xP4i4ha4WV4IjLy/o6wKzzSNzArxrzl0MxUggYBG/WrHw8b6fVJJJc24R1CpOljrYdW1pHGCoIxjzZ3zt3wflPtkazVnKaUlTUHW3ZWBI2IlZR2yfMNgc7Ctj8nUQWz8qwoplcoIY4o4yMLuBHLID8dW/pQdRVRwuHFzcF5ObII4Fc4wFyZG0qv2VwRtknbcmsz3cspK2+lVUlTMw1LkEghFBGrB2JJA+O+MEdsbWVpnleRJyqyl+WFRhshAVRhTnSc5+zk96C4pSlBIqagVNAqsiOi8kXtPCso/FG3LYn4q0X+0+gqzrQ4hbsZbaRBnRIyvjGdDxsD1/aCH12oN+lKUClKUClKUClKUHmlK1uKcSjtoJbiU4jiQu2BknHZR3YnAA7kgUGzSqm18UW0lknEMlYHjEgyBr3OAmlScyavLpGTq261ks767cMzWqxAozRh5l5mc+VXCqVTI64Zse+gsqkVztr4hu5J57YWsYe3EJkJuDpxKGK6fqt9lOelbUfFHuJ57eHVEtpLbiWXCMshZeY8S7+UhTHliPt4AzvQXNK5y28ZLLFG0cEjTzS3MUcGqPV9RM0TyO2dKRgqMtv7QA1EgHa4b4hZ7h7O4i+jzqgljHMR0lizpLxsMHytsQVBGV9aDNxniJj0IhCtJqy5VikaKMtI2B22ABIBLDeq2NOGSxspljkLkB5HdeYzkYHmbGe40gacbYxtWbxDPpkUK2mQwyMuNmwhDHHu1BCf8A6rAl5IRhvOBk4YKw0jnlTk77rEgPfzmg2rG1Njoi1M8DsQC2PqnZtgPSMk4A+ycDodty/iKsLhASyAh1HV4+495X2h8x9o1TW3OYy20SW/JC7o5kAGWdGCaQcJqVsDt27Y2LXi0lrogvsMzkiGSPW+sAE6XGNWsKN2xg4zscigeM4Y5uHz50upjV4zk41ahoIYAkDJG4B2PQ1T+CrMPDIsRCpNIHnaPlhcaR5VMRKGRhgM6YGkA4VjgaHja+kEclvbxXRguCrs/Im0RMG1HlYIcliA2FGxBIOTisXhG/vFHNt4HuUOpJCxKLtIS7jUNTMG1gj226kdMB3t/eLbx4jjMjBSIoYwMtpXoOyqNt+23cgHk7vgnE+IFlmuDax5AeNEJj/aTcgzAgkFidPoNq6GxvYU1vNIeayq8jSI8aqp3CgMMIo9M57nevEXF5HPM5kESHdYyrvIVK5UswcBSRvpAOxG9BuWN84bkTgLKBlCueXKo+0mehHdCSR6kb1YVzfFL15I2IktwYmWeMgSMx0aWA7aSwYDO+z9Dmuh5y6dZIC6dRJ2AGM5Oem1BkFTVXZeI7ebUYuY8YVm5vKl5LBRklJCulx6EEg42zWJPF9keXiUkywR3KKI5ixikGUcqFyAff32oLmlV83H7dGtld9Ju2KW+VcamCF8HI8pwDs2M9Otebjj8KSSQ4keSJYWkWOOVyFlMgQ+Ubg8t/hjfqKCypVRwrxPBc6eSs5VmkUO0E6pqRmVgWZQBhlYfEVjvPGNnFzCzSFIW0TSLDO8MbA4YNIqlRp+1v5e+KC7pUKwIBG4IyPhU0ClKUClKUHmub8S21xc3FtaxKBFH/AIuZnSQxM0cg5MWVIydfnIz0jGRhq6SpFB80n4bdwi4swomEN/acW0IH0NbvOWliRdyWWaN5AucnbHbPaQeLLORo0hk57yafLGruygkDMoUfVAZ316eh77VcUoOf4TbOvEeJOVYI6WIRiCFbTHIG0nocZGcdM1V8D49BafT4p2P0n84XUnKVS08okfVBy0G8mYuWuRsNOCRg12lKD5r4Td7S4W4vI2t4pkvoNUoKiGU8UnnCuT5QJEdcODpYxgZPlrpLV/pt/FdRb21pBPEkmCFllmePVy8+0irGPONiWwCcHHTUoNW/4fDOuiZFkXqAR0OMZB6g4JG3rVevhe3BOkzLkMMCefSNWc4Utj7Tdu5rPJ4ehZixe5yxJOLu+UbnsBKAB7htXj9Gofv3X85xD+9QevzDDnVqmDE5JWaVSTknfSRkZJOOm5rYtOGQREtGiqxGC3VyM5wWO+M9s4rV/RqH791/OcQ/vU/RqH791/OcQ/vUFpmtK74UjtzUJim2HMTAYgfZcEYdfc2cdsHesH6NQ/fuv5ziH96n6NQ/fuv5ziH96gx3b3qxOhjjuCylFaNuWdwRllc4AHUkMTvstUdzzcun0S4xhgDpUqct0GG+6z9uy10H6NQ/fuv5ziH96n6Nw/fuv5ziH96gppuE3FyjwmExI+CXkdDhS6EhUUkkgIANWnr7sG84/FbyQNbXR0x3X+F6kZMgIChh7JPQE98DqQD4Xw5CCDrutjn/AK5fkfwM29WF1axyo0cqLIjjDKwBUj0IPWg5HjouraSzijuprhZvpCTRSranMKWrlpS6Rq40to33BLgHrvVeEuHRTzcPEq6gPDnDyMM46ufukV3djwO1gLNDDHGzqFYqqglQScE+mSdq8Xfh6zlZXlt4nZUEakouQgOQoPZc9qDn/HPCY7h+F2r5CPdSoCCQykWE5RlPUMpAIPqKxeC7yaXiHERcLieC34dbXBxhGlT6SxdP2GV0cDsHx2rqrLg1vD/kxRx76vKoG+CM/HBI+dbKwqGZgoDNjUQBk46ZPfFByPhppBwecwf5obipixjPM+mXOnGdvax1rc4JxCzi4RbzZH0YWiZHUnyYZME5MhbKkHcscda6NIwowoAG5wAANzk/1zWiPD1mJeeLeHm6zJr0Lq1kYL5x7W53670Gr4LsJIOH2cMwIkjt41cEklTp9k+8dPlV1SlApSlApSlB5qRUUoPVK80oPVM15qFXcn1xQe6UpQKUpQKUpQKUpQKg1NQaCKkVFSKCaUpQKUpQKUpQKUpQKUpQKUpQeaUpQKUpQKkUpQTSlKBSlKBSlKBSlKBUGlKCKkVNKBSlKBSlKBSlKBSlKBSlKBSlK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1" name="Picture 3" descr="C:\Users\Plus\Downloads\descarga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692696"/>
            <a:ext cx="3203848" cy="53029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6143636" cy="685800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La </a:t>
            </a:r>
            <a:r>
              <a:rPr lang="es-MX" b="1" dirty="0" smtClean="0"/>
              <a:t>autocomplacencia</a:t>
            </a:r>
            <a:r>
              <a:rPr lang="es-MX" dirty="0" smtClean="0"/>
              <a:t> se opone a la </a:t>
            </a:r>
            <a:r>
              <a:rPr lang="es-MX" dirty="0" err="1" smtClean="0"/>
              <a:t>autorreflexión</a:t>
            </a:r>
            <a:r>
              <a:rPr lang="es-MX" dirty="0" smtClean="0"/>
              <a:t> </a:t>
            </a:r>
            <a:r>
              <a:rPr lang="es-MX" dirty="0" smtClean="0"/>
              <a:t>o autoconciencia porque ésta puede ser sumamente severa, mientras que la primera justifica lo que se hace, lo que hizo y lo que hará.</a:t>
            </a:r>
          </a:p>
          <a:p>
            <a:pPr algn="just"/>
            <a:r>
              <a:rPr lang="es-MX" dirty="0" smtClean="0"/>
              <a:t>La autoconciencia es lo que permite que seamos mejores personas y mejores ciudadanos, respetuosos de las reglas, las leyes y de los otros, independientemente de que éstos sean diferentes a uno.</a:t>
            </a:r>
            <a:endParaRPr lang="es-MX" dirty="0"/>
          </a:p>
        </p:txBody>
      </p:sp>
      <p:sp>
        <p:nvSpPr>
          <p:cNvPr id="1026" name="AutoShape 2" descr="data:image/jpeg;base64,/9j/4AAQSkZJRgABAQAAAQABAAD/2wCEAAkGBxQSEhQUEhQWFBUXFhgXFhgWFRQUFRUXFhUWGBcWGBUYHCggGBolGxQVIjEhJSkrLi4uFx8zODMsNygtLisBCgoKDg0OGxAQGi4kHyQsLCwsLCwsLCwsLCwsLCwsNCwsLCwsLywsLCwsLywsLCwsLCw0LSwsLCwsLSwsLCwsLP/AABEIALcBEwMBIgACEQEDEQH/xAAcAAABBQEBAQAAAAAAAAAAAAAAAgMEBQYHAQj/xABAEAABAwIEAwUGBAQEBgMAAAABAAIRAyEEBRIxBkFREyJhcYEyQpGhsdEHUsHwI2Lh8RRygpIIFTNDorIWwtL/xAAaAQACAwEBAAAAAAAAAAAAAAAAAwECBAUG/8QALxEAAgIBAwIEBQQCAwAAAAAAAAECAxESITEEQSJRYZETMoGh8AUjseEUccHR8f/aAAwDAQACEQMRAD8A7ihCEACEKnxfFWCpSH4qgCNx2jC4RuNIMz4IAuELMU/xAy522JG8Roqg/AtlTsLxXg6hhmJpT0LtBnpDouoyicMuUJNOoHCWkEdQZHxSlJAIQhAAhCEACEIQAIQhAAhCEACEJL3gboAUhI7UdUntx0KrqXmTpY6hIFQJalNMjAIQhSAIQhAAhCEACEIQAIQhAAhCEACyHHPHtDL2lgIq4mO7TBs2dnVCPZbeY3PLqK38V+ODgaYo4cj/ABFQTO/Y09tcfmJsPInlf57xNcvcXPcXuJlxLpJJ3JJu4k8zdVbLKPdmjz7i7F4ye3xFRzT/ANthDKXlobEj/NJ8VSh7fH5KEI6Jxn7CjAwsqVWbA/FaDLMI+pAG87qiyyjJAIXWeGckilq3J5c/RLm8F4LIrKOHX02y2rUY437ji3yNt1rcJisU0Dvtqx+dsE/6m/UyncLg9p8FYtpAJClLzGyUPIbwGblx01aZpnrOph9YEeoVrKrixegHkSI6fu4TY3PuIda7FihRsPjWvmORgnlPOFJBWhST4EtNcghCFJAIQhAHjnQo5xrf72UPH4KrqL6TxBuWOm8DYOnn+yqHN+KBRYdVMtIHekFoHxWa25w52NdXTqfDz9sGp7cnwHgomIxbWyXkD1uuaP49eKhJadJAgtINiJ29RzVBnecYnGPimXhpsGgaieuogfIfNZJdUmdGr9Lm9+x1b/5LTc7RTmo+YDWDU71jYeJsp1A1XXqDR/LILh5kWHpK5Rl9LMsPTPZMa5liW9iGmxndolLxHH+IMMq0q1E7Wpl5PkDH6qkLtW/IW9Ho4x/J1oYljTBd80f8waDZy5vk+GGJmoK9cm4IqdpRjfZsBvwViMoFIg9pV1be28k+ht8lD6pxM/wIPudCpYkHnKkMfK5/hMVVou/ivaQbtMwSPELVZZjw6CCD1jktFHWwnLTncyWUpcMuEIQugZgQhCABCEIAEIQgAQhCAPkzirOH4vFVsQ+xqPJaD7rBZjfRoAVMHePwv+qKrr/uUkHwn9+Coho6D4n4KRRPkfOyit+Xn/VP0G35epsgDWcPM7zZaI8x912jhwTSbYeQ2C4fktVoIuPQTK6zwhi3Ec4P9vukWDoLJuaVOF68ptr7JOpUbIw8jgC8r2afI/RegprFP7rvI/RHYEtyi4bxerDtj89QfB7v6KzZmQZ7Tg3zIE/FZbhSqW4eXWl73fEqr4ox4q16FBrrl38Qj3Q7lPJ2lp+IUJ7jnA6hhMcHtB5ESDyIOxUtU9KzQByClYTEX0n0Tq7d8SM06u6JyEKozDORTJBgAcyRPoFa6+FMdUxKWSJxNxB2IApEF0nUYnSB8p+yyuZtbiaY7UueNwS51p353HUKSyjTru6jS5xBBDwB0g7yfLdQX5f2EMY90kBxDoOnUbNA3m3P7LydvUdT1P7ucb7Lt+fyb6KJZ8PuLGVYdzXAhut0d989RzuBaw2Csy+jhAxtZwpAjukzDvAEbnna6rG4PUNJqFpm/ORHIEbf0SKWRgN7PUdLn6nMcQ9hNjOk8jYgiCJTK9eMz3f5ybG7c4k8r84NZhMywz/YrUz/AKh9FINRpBGkafzDSd9xG/RZk8Ps3puDT+Uju+hCZNOpRPejzaZH9PVNn1dsOa9vRll0tc/lnv5Ml5tkNMnVSmk87upOdScY6uYQf2VUYihXpDXepYhgedIm03ZAJnmQT4qW3N3N5zHqE7VztrxpcIEzbaevVIjfTb8yaf2/PYtLorMcZMlh84cagbX7r9gC0gR+VhiI6AHmt7w9VaB3QRe87zAVNmmApva4BupkkiecXkH0sVNywhhLQSdPU325rV0/TqN6mvJmJ0YNzhKsiFIVHgcTCumPkSF6GqeVgwWR0sUhCE0WCEIQAIQhAAhCEAfFbivWlILktiqMHWlLpu8PVNhKaEAavhTC9rUa3lz8PMru2R4JtNgAHILkv4b4SXaiLLseEMABZLJeI1wXhJsoBTQcnAVQGhxNVUuVFxFYBDIitypzDAOaxwpAEw4tGwLrkCfEqo4b4Rcyr2tY6n7xJI1Hc/WByk9VrKGMbsSFNpFp2KIl5Sa7CS2Ao1SpBU59OVn82wOJHepua8c2xpcPnB+SizK7EVaZPDZqcHX1tnnzWV4wys6u1DS5p9qBMED5Be5LmT6T9NVpbNjKuuIM0FKn3XDW4dwXvcSTGwgpfVxr6jpn8R40759f74FOmUbdMVnJjMOTTAdBDp5gE3Ajy5fFPYDCMb3hBibESCTA2m8W+6jVqhfd5BdeTFr9PknG13UxIDHB25BuAL7H7rgdPOPyxecHZhS41pdyPjMJWptaWljm8yS4Om99AabWOxTv/MagY2zXEEyWvt4tgtsJ+ilf8ww9VwLHa3W1MNoIG+h0Hw5j6qbh3g2gGIiwt5dFvg4xeMEasLxx99irw2fUphzyHGzWvgCTfuu2nwB9FNfWad5NtgZt1A2neE9iMDh8Q3RXpU6jT1aNv8wv81WUOBsPSBdhqmJw4beGVi9sf5azXjn4J+Iy3yZ7JxT8KZJzDKKZJLHNfIBEG4B6uHKx8d1RV8tcDOqRqiLAgXgk7bCeW4WiwbqbHNpurRrEt1sALjbdwIExB2v8Yn4PCVBU7zQREagARLYh0kiQb8uY8VmnGucsY3L1dZOrbPuYl+b1aVTS5rg2NIaWi4HMGbjxCssDidby4DSDFj4AD9FqKmTjTBh430loj0Gyzv8Ahg150iGzby81oq7YK/FjZllzhqtwrzD14CzFCvCsqNRx8lthPBkthk0lGsHeadVLhqhBCuKb5ErbXPVszFZDSKQhCaLBCEIAEIQgD4plONPomygKoweapmCpS4BQ2FW+WuDb7uNh4dSolwWitzp/B7NDQByifkt9hqwhc94bxADGg89/HqfitXhcWFglyb0ti/FVOtqKro1pUqlVUZBxH8djW0qbnvMBokrDUs4qV9VSDBMMHIN6qVxC92Mqdi0xSaZqEc/5fkrfC4djGBrQB9grNZWCI+F5KTCYmSIM77GRI3HmrzC13Rus5wdRDmuAu1hBZY8xJvz3K1lbCwJCq44Y3UmSsJjDzKkYrHADe/LzWX7aHGTEJqhiS6prPsNmPuo17YIdKbyTOM87bQpyWkgFoJES3U4DVflcDxlV2MqPrCmQ4WaA0kH2ZJ9DB5qs4txTamCxFSo0EOfRa0cyGVWPdbnYH/an6Wb03CLBwtY8vBc/9UlJQikuc5+hHxHTLw9h6lgapkkgwJgETYSbHfyUxuAqlnu+RH2Kj0MQ47NcfENd9lZf411Nvf1NETcQVy6ZuL8UH9EaF1tj5Kuhw82raq3QS5ze66NJAJD9UWNpt080/T4YLGENxeJ7t4caLttxqNPVtPNScPXrVAHRopzImHP7zYDiGxAILoudz4RPpYFzwSaxDecNuPOT5LoRk+FHPsVtvnLdmfx2bGhpdSe19OBMltN2qQDMvJcRfuta4kkQnMFxE2sSDhsQSLa2scWnoNJbv6prOOA3u1djiImToey0n+dpsPRZZ/DFXD/9ekDAnUx2oT1JEEfBCqnFOTe/v9jnN2Zzlm1zR7ajA14qtj2BVpltzyL7gcjG6Thcyq0QAS/w3cD4+V1jn5jXe0aar6lMe6XOc4EeLr/2V1kXE5pAtIlvNrgd+om7T4hZrVqll8enKIVuViSNxgc8FQAkkHa3puDzuFKzTI5mpSmTctPObmOh8FTZIBVfraZa58j3ix+8Oje8m4H0W6XZ/TqoTg3z69/z6BZJV4cDnVWfL6hWWV433XK8znKBUBcwDXzHJ39Vj6jC09CD5Qnzg4MfCasRqGmFOwteFQ4HGahB3VhTepjLG6Fyh2ZfAr1V+DxMWO30VgtsJqSMcouLBCEK5UEIQgD46zjKqlCtUpVWljmOLXA8vXnPJQNPoukfjVUIzWo1x7pp0iPCW6Z8u78lz19Ak/qTb0AKoN5G2Hop+DqQZO+wUIj0Hz9V61/RD3JWxvMrzGIvAAA+n91f4HN+i5fhsYRzWjybFFzg0dUidZphZ2OrYOuSFMOLhpPQEqvwNLSwdU7VpyI5HfyWQ1jeHcGUm8ie87zKouIM/hvZsPef3ZHutNifA8lf4ilqsq85BTJBI2MnnqkbHry+CvGaRSUGy14Iy00qILrOdcj0gdOQHKVo6zhCr8NWDRCbxGMUORZQ3KnN6YFQOjwKjZjiQ2k4i1vhKk4x2pUma0DUpPpzGppE9JG6WnuO4Mnm2Zuq0wIhoENaDMuMy6OplabhOk4U2ipAdqOotjVpAbHOYuT0EmVm8Pkr2OBedUeyGiRPUrZZR2bO64tAPWO8YuYSP1C1KKWMis6JJtFsys7W5vaEw4gHfugmDHIRzUnFt10zOmdwJAmLxvz6wolOthm3Lqc8/ZnbmR4BKqZhh3izg3oW3+Q9pcldRNfLEarYSaTz7DuIzFrJ7Rwa2Ld0g3c5wHiBrjbkU1gOJ8KwwcQyfOflus5nlUez/GdNg4U6ZA8w+s0+gVbguCqdaXOxGscpoOaJgmD/ABCRseq20PbVa8eX/g2caWtKl9nj+DpOD4hwz4ayrTcdoDm/0j4Jx1NlZrnQDos4GYbuZuL7iPBvosXT4a0UwKXYEg7M1Sem7B80oZViYIaWggCzKge9vQaaUlt1rTg+GQumqxn4qTLLHZKDqe0wbkmfDnKzOZ4F9IE9+o3k4sOojVBtAloOxA5wrfAZzVa3s8bSqsluiSwsm0WJAub+CvamYsrNLXv/AIcaR3Xl5mRMltrRJiJaPGUTqjncxTrjPj3IfC2GdqbuDIgneZELqKwdDBto6H0w7u1GSLwReL8jP0+O6pukA9QCtX6TQ6nPL5x/yYb69OBSpOIMo7QF7B3xuPzD7q7QuvOKksMTCbi8o51QOkq4w+JUjiPKomqwW98f/b7qmo1IXPlFweGdFSVkcovqdVWODxXI7fRUFGqpVOqrRm4vKFzgmsGkQq7BYzk70PRWK2wmpLKMUouLwwQhCuVPnf8A4gKJGZMPJ2Gpx6VKwK5hrLbcl2//AIiMBfB1otFSkT4917B8BUXFXMmVBdcHjagPn4pRKYDF462yME5JLZVxlON7Ig80cIZfTxOKw1GqXNZVqNpuLC0OGqwguBG8cua6bm34a4Jh0UKuIe4Hvuc6lpaBPdGmmJdMeUJU5JLcdXFt4REyLigOADz6rWUawcJaZWHq8I0aL2htV5JuA4S3p7QhW+Gw2gdyoQRu2HH4C6wzcH8p0K4TXJotSA5RHa2iTDhG/skehQzEAiyVkaTi8phxSG1UvUEZJyGlNVKEp8JQpSgo2UmKwfRN4Cv2YiO+XENMCQNMyJ8j8QtJTy5p9onfkslxrnDZ7DCNDBTder7VRzwCDpJMBtyNr/UdLsWBtEJWz0wWS5ospuBEA36RJifRJxWGYXfwZ0gAwWkaXblsjceS5dVxuK1Xr1BvsSD8Wq5ybKajwHVa1V/gar3D6pNlKpWZyG10TstcMYxyzVZnT0tM89hAAnzPM/opfChoOBmpqMmWAk6WwRPdvYE+IvvuqUZOx0At1eZLvqtFQ4KBZrIYLdLgJEZqfyxbHW9LXWvHPGfQ0lQU3N1hmkBpBbblBvBI2vvNyqzFY4OAlh0kGDomRYd5p2BvvyCy9Th6pP8AAq12xypve5vwkiE2/BZqw93RWYDftmtY4crEFs+sqythZsn7/mDFdQqVnUmvv7Gnr5xi9cUnksGm0MPeEjTO+k6mkzPLa6crYWmSH1alTDVqzvCrSLiObL2jmNJ8VVjOKTHOFJ+suIMuAJBiLCLbx6J/O6hrUGudY03Az4O7v1hKfVYf/ZzJ2LPgRq8tymtpDXvpupg2cxzjqERsRY+E9FpgFh+F62urTqA+0P4oBtqDNO3QkT6rcrudE4Sg5RQq9ttbghCFtM54RNisZnWX9i+3sOu3w6tW0UbMcGKtMsPPY9DyKVbXrXqNps0S9DFUKin06iqiC1xa6xBg+YUui9YDoNFkyorfAYz3T6fZUDHp5lSFaE3F5QqcFJYNShVVLMiANihbPjwMnwZGa/GjLDXyuq5ok0XNrf6WyHn0Y5x9F81OX2Rj8I2tSqUn3bUY5jvJzS0/Ir4+zTBOoValF/tUnupu5SWOLSfWJ9U0rEjkJlwlOApKCS14Sq6cXhjMacRRMixH8Zkld+zTIMYxwFEMfTHiAT5g7L52yl+mvTP87f8A2C+ykqylWcjq+olVusP/AGc7xGQ16gGui5pA90tcPrKkZfw1VFgyJN3OI/ut4sxxvn/YU+zpn+K8cvcaefmeXxSZdNCKy2x0estn4UkYjijMA2oaNN2oCz3ci7mG+A+cJrLwYVVTwpcbq9wdOBBWObXY2RTxuS6YTrWLykpDQoSBsQ1qfY1ISw9WRVjj3wFkKWILHuYzugONgAG2d0jdaSq+TZZLN/8AENquLWBoBkuDC4AGLgkwZEdL9Fn6hakkmOoeMl9Xx9WBqEA6Yjc2Bne24/cpFJwD2ktDju4abFs3E8nWsf7KccmNZjDTY4EsDtdV50skajFNtnEk+W91IwHCddoHaYlpJ3FOiB5AFzifUrLCGrdiZdXDGENYEYatUhhLT0Ic0/OJWpoZQwDvFz/BziR8Fnn8GEf9OtcmXF1PUd76S1w0nxMp6i/GU6rgHmrTAgB7Wl48Q5sGPOVb9qreUefQzW2yltGb+prBSAECAOkAD5KDjaUn0+KjU83fEPpGf5bfIpynXc4z2b/WPldMs6iuawv4Zk0SzuZXE8NB1Qlnd70n8sb26GenRe5thabKLqdQx2lmjmS24PgAdJ/utc2qPyuB22CjZjgA8Eva1zQDII1Wi9ov8FnjS5S1eQyG0lkzfBY0PewEFsDqSI8Z8T8Fs6WIc3Y+hus3lFKlSAbSvq1FxAhu8NgbCw5K0bXXR6fwLCZqsgn2LlmO6j4J5uKaeceapmVk4Kq2q+SM0qYl21wOxleqk7VONx7hznzumLqV3Qt0PsVfF+C0ubVGzu67zGx+FvQKnoVFqsbi2VabmOESLHeDuD8YWNpFZ7XFyzHua6dWnEuxaU3p8FQaTlJY5ULEkOXialCqBslwD8euHexxTMWwdzEDS+BYVWCx/wBTAP8AYeq7+qrifIqeOw1TD1h3XCx5scPZePEFdVnMTwfIKS8q84t4bq4DEOo1gerHRZ7eo+ioShFwDyLixGx6dCvszKcT2tCjU/PTY/8A3NB/VfGIaTYXJsPM7L7Kp1G4bDN7Qw2nTaCf8rQIA6k2hBD3E55mrcNSLzdxsxv5nfbquY13OrPc+oZc4yT++Sk5xmb8VUL3Wbsxv5W/fqm6K591ut7cHQop0LL5ClhgFLa1Ja5KDkjBoyKBThqJglIc9HAD/apepQDUTrCSoyTgktfCqswtdrHEE94XDHO5OAOxnmArNtKeaj5uzTSdIJi4A8CEq2OVlclVWnZF577kDB55iqDmsaxz6bYOkscRAPsioB3f06LX4LjPDVJDnGi5oBLXiHekSD6XXNm4wsMzAPirB2b23P8A5QsTtsjso5Olb+nUS3UkaPNOPI1MwlJ7iYHauY8+ZazTLrdYvyKz1TH4pjnVGuqte4DU490kbxDot4QvWZmCLv8A/GoT8I/VJqZvhWGKjK9U8hDWNPkA6fqq/Euk1iH59v5EOjpqY85/1u/fgh4v8R8RTrBvbVXMgDSKVFz3O9Gz8FpMu4yxNVoe8VKbRMl9IUzERqILR1m3RTsmxtIMAFAUA4AgDSWum9nN97zgpddtLEtc0z2ZkGCWk+RTY32SelRx5tvJy55c8RhhepWYLiIYarq0l1JxHaS5skGwLBcucLmLSFreMcNiKlFj8C7vEiebdDmnvlupuocon3p5LM4fL6FB7zSpgyA1s302uZN5nmDyV1k2ZvZFMk6dRb7JgDSYcYBIBIPr89lNiUXCXv5Fp0zzrzuVGU4KuyDWrNOkAaWNAGw983PwmxUzB5iKmoCQWkg+hI/RKxGYMqPcQ4HVOkjcgQJMC0md+qC5VrTctmNcXhEptVOCuoYKXK1FcEk4pMvxaZcmKqqyUkGJxhVfRxGpx6pys1VeJljg8ct/Ec1TuNwsF/ScpVN6raFQEAjYqXTcmoS0TdS8TGpCCpvEIQuocsp+J+GsPj6RpYhgcPdds9h6tduF82ce8EV8sqw8a6LieyqgWdz0u/K8DlziR4fVayP4ovJwL6LaZqOrkUwJaA33y4lxABhhjnPkqyaitTLwy3g+d/w8w1OpmeDbWIDDWaTOxc2XMafN4aPVd/4tbXxLw1jT2TDa477ubonbkPU81jeCuEhhB2hYBXM3MONJv5Wm41HmfQc517e0Hvu9TP1WWy6Mlg1wpcXq2M5WwVRntMcPS3x2Ue/JbJmLqDeHeYg/L7JFSjQq+2zsz+YfcfqEjRF8P3Hq2S5XsZJr6g8UtuIfzaVoMRkjmXb329RvHlz9FHZSHRVcGuRinF8FWKjz7pSxQed7K4ZQCX2SjQGvBVU8HG91KZTUksRpRpDXkZhM47DOrMNNvtGIkkDe9x4SPVSHpvWRJEyL239FDXYlMpc34VdRbqLw8RLgGuBA6gX1fVZnDRXe1lGaruQbM2+Fr77LaHMHVQHTysZv5fvmqGhiv8Dj2uLB2dcESLaXG5HqQPilutZ2NMZJRep7hj8sq4TS6uA1rrTqBE76THP+qTRzmjRfqc0VdvcmN9pEc/3z12LzFmIHZkamuHeaZtBEGTz+kBYDiRgoVRTNNzpbqa8FsOGxsSIItP8AVVnVjjcmuUGv3Niww3ETKruzHaFuouDG0qjtIvyY0nSCTba/gIucFxNh3NIZqqWItTe0T0l4H7CV+GuaMbSewsLXa5NgC6WjcneE/nmCbUqdoxrRrJFQ69Ilp9po5ucOc8pui1aa9S/oyWS38HBX4fMKhGkhrTyuXFpJJME23NrW8V4armtBcXuBO7nugjn3QbjZWmB4beym97KjGl4IgsNXS0zDhdvfg/3gJ6nk9FzGw974mTrALpiN2nbkBG6xzpmt5P6FYOOpfEkUmCxPfkNEfyyGiBFpM/srV5dhnVWa9hHxI5BLyjK6TASW65tLw026AQryjTc9sNZ3B3ZsBGx0t6D02tK1dLCS59kW6rqK8aa19f6M/C9lXtXh78r/AIj9QoVbJao2Ad5H7re6prsZ1dB9ytKbcFJq4Z7faa4eYKYIVGhqZGqMUPEUZVi5qZexUcS6ZWYNxpnSfZO3h4K0Y5RatIFKovixQtgluTg5CY1IVih0hCELqHJBVHEjmmlocAS4iAQDsQZv+7q3WOfi+2qOedtm+DRt+/FJvs0xx5j6K9Us+R7h8OpIw6coBSdKwpGyUiA6gm3UVPeEw8IaITItJ7qZ7u3MHY/ZSRSpV9u5U3I6+Me8PEfJIIUethwY5EXBBgg9QRsVeM8bPdEOOd1swr4RzD3h68ikBinYbNC0acQNTdu0A/8Ado28xbyUmtlwI1UiCDcCZHoVfQmsxK62tpf0UzmJpzFOezrZMPYlsamQnMTFRxaCRfqOZHh5WPoplQKK90KjGIrMG0McRycdTfAncfr8UjiTLm4ikQd+SmVmNPJLps9fkoTLt75IeSE6GipOtsAz70bO9efjKf4gwArMGkw5t2noY+YT9VgPKCvaBjdSUzvkoOHsO3XVaSNQDdTYgNu6COUGTt0VlxJgycIYMaXNda1pgz6GfRSThwHFzQATv4wpeG7zSH7ERG6FFEN7EDIMe802tFQuax2kEzPdtYJjMqLsPXL6ZIFTvtF4B94ADxv6hO5Vg+xGkciT5yd1qcubqcybkPBHh+5Ro1rBEppbtFBlIxOJLWyWtdu4NIbH+bp6wV0ljYEBeoW6ihVJ75Ofbb8TtgEIQniQTFXB03e0xp9BPxT6FDSZKbRWVcionYFvkfvKg1uGR7r/AIj9QtChUdUH2Lq6a7mOr8N1Rtpd5H7wq+tk9Zv/AG3eg1fRdBQlvposauqn3Oami8W0O/2lC6UhV/xvUt/legIQhajIJqGAfIrA5W+wQhY+q5Rs6Xh/QuqNRSO0XqFnTHSQ29yaJQhDBCAUooQqkiAErDuNIzTMDcsPsn/8nxHzQhWi2nsDSezLJmiu2YIIseoPToVXYnAPaJsR4H7r1C16VOOWZVJwlpXBVVCoVZCFikb4kZxS6bl6hLyXPcQbSojMQdt16hS2QkK7YpwVihCMshodoPk3Wq4cALieg+Z/ZQhaaPmRmv8AlZoUIQugc8EIQgAQhCABCEIAEIQgAQhC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27" name="Picture 3" descr="C:\Users\Plus\Downloads\descarga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71414"/>
            <a:ext cx="2786082" cy="3000396"/>
          </a:xfrm>
          <a:prstGeom prst="rect">
            <a:avLst/>
          </a:prstGeom>
          <a:noFill/>
        </p:spPr>
      </p:pic>
      <p:pic>
        <p:nvPicPr>
          <p:cNvPr id="1029" name="Picture 5" descr="http://jovenyguapa.com/wp-content/uploads/2013/07/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143248"/>
            <a:ext cx="2809852" cy="3524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502</Words>
  <Application>Microsoft Office PowerPoint</Application>
  <PresentationFormat>Presentación en pantalla (4:3)</PresentationFormat>
  <Paragraphs>85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Plus</dc:creator>
  <cp:lastModifiedBy>usuario</cp:lastModifiedBy>
  <cp:revision>8</cp:revision>
  <dcterms:created xsi:type="dcterms:W3CDTF">2014-04-22T12:55:07Z</dcterms:created>
  <dcterms:modified xsi:type="dcterms:W3CDTF">2015-02-05T17:57:10Z</dcterms:modified>
</cp:coreProperties>
</file>