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0"/>
  </p:notesMasterIdLst>
  <p:sldIdLst>
    <p:sldId id="256" r:id="rId4"/>
    <p:sldId id="257" r:id="rId5"/>
    <p:sldId id="258" r:id="rId6"/>
    <p:sldId id="259" r:id="rId7"/>
    <p:sldId id="260" r:id="rId8"/>
    <p:sldId id="261"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230" autoAdjust="0"/>
    <p:restoredTop sz="93333" autoAdjust="0"/>
  </p:normalViewPr>
  <p:slideViewPr>
    <p:cSldViewPr>
      <p:cViewPr>
        <p:scale>
          <a:sx n="81" d="100"/>
          <a:sy n="81" d="100"/>
        </p:scale>
        <p:origin x="-1230" y="4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31A56-967E-4605-9034-EA429421C3EB}" type="datetimeFigureOut">
              <a:rPr lang="es-MX" smtClean="0"/>
              <a:pPr/>
              <a:t>25/01/2015</a:t>
            </a:fld>
            <a:endParaRPr lang="es-MX"/>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8A95B-D735-43E4-96BA-97A5FF960252}" type="slidenum">
              <a:rPr lang="es-MX" smtClean="0"/>
              <a:pPr/>
              <a:t>‹Nº›</a:t>
            </a:fld>
            <a:endParaRPr lang="es-MX"/>
          </a:p>
        </p:txBody>
      </p:sp>
    </p:spTree>
    <p:extLst>
      <p:ext uri="{BB962C8B-B14F-4D97-AF65-F5344CB8AC3E}">
        <p14:creationId xmlns:p14="http://schemas.microsoft.com/office/powerpoint/2010/main" xmlns="" val="4017036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1/25/2015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1/25/2015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25/01/2015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819400"/>
            <a:ext cx="7074162" cy="1752600"/>
          </a:xfrm>
        </p:spPr>
        <p:txBody>
          <a:bodyPr/>
          <a:lstStyle/>
          <a:p>
            <a:r>
              <a:rPr lang="es-MX" dirty="0" smtClean="0"/>
              <a:t>José Antonio Villalobos Mendoza</a:t>
            </a:r>
          </a:p>
          <a:p>
            <a:r>
              <a:rPr lang="es-MX" dirty="0" smtClean="0"/>
              <a:t>Física I</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El carrusel </a:t>
            </a:r>
            <a:endParaRPr lang="es-MX" dirty="0"/>
          </a:p>
        </p:txBody>
      </p:sp>
      <p:sp>
        <p:nvSpPr>
          <p:cNvPr id="3" name="Marcador de contenido 2"/>
          <p:cNvSpPr>
            <a:spLocks noGrp="1"/>
          </p:cNvSpPr>
          <p:nvPr>
            <p:ph idx="1"/>
          </p:nvPr>
        </p:nvSpPr>
        <p:spPr>
          <a:xfrm>
            <a:off x="457200" y="1600200"/>
            <a:ext cx="4258816" cy="4421087"/>
          </a:xfrm>
        </p:spPr>
        <p:txBody>
          <a:bodyPr/>
          <a:lstStyle/>
          <a:p>
            <a:pPr algn="just"/>
            <a:r>
              <a:rPr lang="es-MX" sz="2000" dirty="0" smtClean="0"/>
              <a:t>Es un medio de diversión que consistente </a:t>
            </a:r>
            <a:r>
              <a:rPr lang="es-MX" sz="2000" dirty="0"/>
              <a:t>en una plataforma rotatoria con asientos para los pasajeros. Tradicionalmente los "asientos" poseen formas de caballos de madera u otros animales, los cuales en muchos casos son desplazados mecánicamente hacia arriba y hacia abajo para simular el galope de un caballo. Normalmente, la música se repite mientras el carrusel da vueltas.</a:t>
            </a:r>
          </a:p>
        </p:txBody>
      </p:sp>
      <p:pic>
        <p:nvPicPr>
          <p:cNvPr id="1026" name="Picture 2" descr="http://www.felimana.com/veneciano2/carrusel_veneciano_dos_pisos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860032" y="1609658"/>
            <a:ext cx="3947531" cy="2894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4214675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1"/>
            <a:ext cx="8291264" cy="3168351"/>
          </a:xfrm>
        </p:spPr>
        <p:txBody>
          <a:bodyPr/>
          <a:lstStyle/>
          <a:p>
            <a:pPr algn="just"/>
            <a:r>
              <a:rPr lang="es-MX" sz="2800" dirty="0" smtClean="0"/>
              <a:t>Este juego mecánico maneja un movimiento circular uniforme y actúa una fuerza llamada centrípeta, dirigida hacia el eje de rotación que sigue la partícula, debido a que actúan hacia el centro de rotación, las fuerzas centrales producen un cambio en la dirección de la velocidad</a:t>
            </a:r>
            <a:r>
              <a:rPr lang="es-MX" dirty="0" smtClean="0"/>
              <a:t>.</a:t>
            </a:r>
            <a:endParaRPr lang="es-MX" dirty="0"/>
          </a:p>
        </p:txBody>
      </p:sp>
      <p:pic>
        <p:nvPicPr>
          <p:cNvPr id="2050" name="Picture 2" descr="http://anitazz82.files.wordpress.com/2011/08/carrusel_inmobiliario.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51920" y="3573016"/>
            <a:ext cx="3882044" cy="285356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09320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MX" dirty="0" smtClean="0"/>
              <a:t>Movimientos relacionados </a:t>
            </a:r>
            <a:endParaRPr lang="es-MX" dirty="0"/>
          </a:p>
        </p:txBody>
      </p:sp>
      <p:sp>
        <p:nvSpPr>
          <p:cNvPr id="5" name="Marcador de contenido 4"/>
          <p:cNvSpPr>
            <a:spLocks noGrp="1"/>
          </p:cNvSpPr>
          <p:nvPr>
            <p:ph idx="1"/>
          </p:nvPr>
        </p:nvSpPr>
        <p:spPr/>
        <p:txBody>
          <a:bodyPr/>
          <a:lstStyle/>
          <a:p>
            <a:r>
              <a:rPr lang="es-MX" dirty="0" smtClean="0"/>
              <a:t>Movimiento circular uniforme</a:t>
            </a:r>
          </a:p>
          <a:p>
            <a:pPr lvl="1"/>
            <a:r>
              <a:rPr lang="es-MX" sz="2000" dirty="0"/>
              <a:t>Cuando un objeto gira manteniendo su distancia a un punto fijo, llamado centro de giro, de manera que su rapidez lineal es constante, diremos que tiene un movimiento circunferencial uniforme (M.C.U.). En un MCU, el cuerpo que gira describe arcos de circunferencia iguales en tiempos iguales</a:t>
            </a:r>
            <a:r>
              <a:rPr lang="es-MX" sz="2000" dirty="0" smtClean="0"/>
              <a:t>.</a:t>
            </a:r>
          </a:p>
          <a:p>
            <a:r>
              <a:rPr lang="es-MX" dirty="0" smtClean="0"/>
              <a:t>Movimiento vertical</a:t>
            </a:r>
          </a:p>
          <a:p>
            <a:pPr lvl="1"/>
            <a:r>
              <a:rPr lang="es-MX" sz="2000" dirty="0" smtClean="0"/>
              <a:t>El </a:t>
            </a:r>
            <a:r>
              <a:rPr lang="es-MX" sz="2000" dirty="0"/>
              <a:t>cual es uniformemente acelerado posee una aceleración que es igual a la gravedad pero con signo negativo</a:t>
            </a:r>
            <a:r>
              <a:rPr lang="es-MX" sz="1600" dirty="0"/>
              <a:t>.</a:t>
            </a:r>
          </a:p>
        </p:txBody>
      </p:sp>
    </p:spTree>
    <p:extLst>
      <p:ext uri="{BB962C8B-B14F-4D97-AF65-F5344CB8AC3E}">
        <p14:creationId xmlns:p14="http://schemas.microsoft.com/office/powerpoint/2010/main" xmlns="" val="3774044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5"/>
          <p:cNvSpPr>
            <a:spLocks noGrp="1"/>
          </p:cNvSpPr>
          <p:nvPr>
            <p:ph idx="1"/>
          </p:nvPr>
        </p:nvSpPr>
        <p:spPr>
          <a:xfrm>
            <a:off x="457200" y="620688"/>
            <a:ext cx="8229600" cy="5510237"/>
          </a:xfrm>
        </p:spPr>
        <p:txBody>
          <a:bodyPr/>
          <a:lstStyle/>
          <a:p>
            <a:r>
              <a:rPr lang="es-MX" dirty="0" smtClean="0"/>
              <a:t>Movimiento circular uniforme</a:t>
            </a:r>
          </a:p>
          <a:p>
            <a:r>
              <a:rPr lang="es-MX" dirty="0" smtClean="0"/>
              <a:t>Movimiento vertical </a:t>
            </a:r>
          </a:p>
          <a:p>
            <a:endParaRPr lang="es-MX" dirty="0"/>
          </a:p>
        </p:txBody>
      </p:sp>
      <p:pic>
        <p:nvPicPr>
          <p:cNvPr id="9" name="Picture 2" descr="http://1.bp.blogspot.com/_GpSXwrPgGIw/TK_otjkCvZI/AAAAAAAAAIg/DPAOJDNV8DA/s320/MCU+Y+VERTICAL.jpg"/>
          <p:cNvPicPr>
            <a:picLocks noChangeAspect="1" noChangeArrowheads="1"/>
          </p:cNvPicPr>
          <p:nvPr/>
        </p:nvPicPr>
        <p:blipFill>
          <a:blip r:embed="rId2">
            <a:extLst>
              <a:ext uri="{28A0092B-C50C-407E-A947-70E740481C1C}">
                <a14:useLocalDpi xmlns:a14="http://schemas.microsoft.com/office/drawing/2010/main" xmlns="" val="0"/>
              </a:ext>
            </a:extLst>
          </a:blip>
          <a:stretch>
            <a:fillRect/>
          </a:stretch>
        </p:blipFill>
        <p:spPr bwMode="auto">
          <a:xfrm>
            <a:off x="3203848" y="3068960"/>
            <a:ext cx="3048000" cy="2590800"/>
          </a:xfrm>
          <a:prstGeom prst="rect">
            <a:avLst/>
          </a:prstGeom>
          <a:noFill/>
          <a:ln w="9525">
            <a:noFill/>
            <a:miter lim="800000"/>
            <a:headEnd/>
            <a:tailEnd/>
          </a:ln>
          <a:effectLst/>
          <a:extLst>
            <a:ext uri="{909E8E84-426E-40DD-AFC4-6F175D3DCCD1}">
              <a14:hiddenFill xmlns:a14="http://schemas.microsoft.com/office/drawing/2010/main" xmlns="">
                <a:solidFill>
                  <a:srgbClr val="FFFFFF"/>
                </a:solidFill>
              </a14:hiddenFill>
            </a:ext>
          </a:extLst>
        </p:spPr>
      </p:pic>
      <p:cxnSp>
        <p:nvCxnSpPr>
          <p:cNvPr id="10" name="Conector recto de flecha 9"/>
          <p:cNvCxnSpPr/>
          <p:nvPr/>
        </p:nvCxnSpPr>
        <p:spPr>
          <a:xfrm>
            <a:off x="6444208" y="980728"/>
            <a:ext cx="108012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p:cNvCxnSpPr/>
          <p:nvPr/>
        </p:nvCxnSpPr>
        <p:spPr>
          <a:xfrm>
            <a:off x="4727848" y="1556792"/>
            <a:ext cx="996280" cy="0"/>
          </a:xfrm>
          <a:prstGeom prst="straightConnector1">
            <a:avLst/>
          </a:prstGeom>
          <a:ln w="57150">
            <a:tailEnd type="triangle"/>
          </a:ln>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xmlns="" val="2860708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Otros elementos relacionados</a:t>
            </a:r>
            <a:endParaRPr lang="es-MX" dirty="0"/>
          </a:p>
        </p:txBody>
      </p:sp>
      <p:sp>
        <p:nvSpPr>
          <p:cNvPr id="3" name="Marcador de contenido 2"/>
          <p:cNvSpPr>
            <a:spLocks noGrp="1"/>
          </p:cNvSpPr>
          <p:nvPr>
            <p:ph idx="1"/>
          </p:nvPr>
        </p:nvSpPr>
        <p:spPr/>
        <p:txBody>
          <a:bodyPr/>
          <a:lstStyle/>
          <a:p>
            <a:pPr algn="just"/>
            <a:r>
              <a:rPr lang="es-MX" sz="2800" dirty="0" smtClean="0"/>
              <a:t>Energía </a:t>
            </a:r>
            <a:r>
              <a:rPr lang="es-MX" sz="2800" dirty="0"/>
              <a:t>Cinética: En el movimiento que realiza la plataforma para moverse y también el movimiento que realizan los caballos para ir de arriba </a:t>
            </a:r>
            <a:r>
              <a:rPr lang="es-MX" sz="2800" dirty="0" smtClean="0"/>
              <a:t>abajo.</a:t>
            </a:r>
          </a:p>
          <a:p>
            <a:pPr algn="just"/>
            <a:r>
              <a:rPr lang="es-MX" sz="2800" dirty="0" smtClean="0"/>
              <a:t>Energía </a:t>
            </a:r>
            <a:r>
              <a:rPr lang="es-MX" sz="2800" dirty="0"/>
              <a:t>Potencial: Cuando toda la estructura </a:t>
            </a:r>
            <a:r>
              <a:rPr lang="es-MX" sz="2800" dirty="0" smtClean="0"/>
              <a:t>está </a:t>
            </a:r>
            <a:r>
              <a:rPr lang="es-MX" sz="2800" dirty="0"/>
              <a:t>en reposo antes de que comience el </a:t>
            </a:r>
            <a:r>
              <a:rPr lang="es-MX" sz="2800" dirty="0" smtClean="0"/>
              <a:t>juego.</a:t>
            </a:r>
          </a:p>
          <a:p>
            <a:pPr algn="just"/>
            <a:r>
              <a:rPr lang="es-MX" sz="2800" dirty="0" smtClean="0"/>
              <a:t>Energía </a:t>
            </a:r>
            <a:r>
              <a:rPr lang="es-MX" sz="2800" dirty="0"/>
              <a:t>mecánica al ser la combinación de ambas (cinética y </a:t>
            </a:r>
            <a:r>
              <a:rPr lang="es-MX" sz="2800" dirty="0" smtClean="0"/>
              <a:t>potencial).</a:t>
            </a:r>
          </a:p>
          <a:p>
            <a:pPr marL="0" indent="0">
              <a:buNone/>
            </a:pPr>
            <a:endParaRPr lang="es-MX" dirty="0"/>
          </a:p>
        </p:txBody>
      </p:sp>
    </p:spTree>
    <p:extLst>
      <p:ext uri="{BB962C8B-B14F-4D97-AF65-F5344CB8AC3E}">
        <p14:creationId xmlns:p14="http://schemas.microsoft.com/office/powerpoint/2010/main" xmlns="" val="2503409404"/>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Tema6</Template>
  <TotalTime>871</TotalTime>
  <Words>266</Words>
  <Application>Microsoft Office PowerPoint</Application>
  <PresentationFormat>Presentación en pantalla (4:3)</PresentationFormat>
  <Paragraphs>17</Paragraphs>
  <Slides>6</Slides>
  <Notes>0</Notes>
  <HiddenSlides>0</HiddenSlides>
  <MMClips>0</MMClips>
  <ScaleCrop>false</ScaleCrop>
  <HeadingPairs>
    <vt:vector size="4" baseType="variant">
      <vt:variant>
        <vt:lpstr>Tema</vt:lpstr>
      </vt:variant>
      <vt:variant>
        <vt:i4>3</vt:i4>
      </vt:variant>
      <vt:variant>
        <vt:lpstr>Títulos de diapositiva</vt:lpstr>
      </vt:variant>
      <vt:variant>
        <vt:i4>6</vt:i4>
      </vt:variant>
    </vt:vector>
  </HeadingPairs>
  <TitlesOfParts>
    <vt:vector size="9" baseType="lpstr">
      <vt:lpstr>Tema6</vt:lpstr>
      <vt:lpstr>White with Courier font for code slides</vt:lpstr>
      <vt:lpstr>Tema1</vt:lpstr>
      <vt:lpstr>MULTIVERSIDAD                                 VERACRUZ </vt:lpstr>
      <vt:lpstr>El carrusel </vt:lpstr>
      <vt:lpstr>Diapositiva 3</vt:lpstr>
      <vt:lpstr>Movimientos relacionados </vt:lpstr>
      <vt:lpstr>Diapositiva 5</vt:lpstr>
      <vt:lpstr>Otros elementos relacionados</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dc:title>
  <dc:creator>Valued Acer Customer</dc:creator>
  <cp:lastModifiedBy>admin</cp:lastModifiedBy>
  <cp:revision>87</cp:revision>
  <dcterms:created xsi:type="dcterms:W3CDTF">2014-08-15T00:51:36Z</dcterms:created>
  <dcterms:modified xsi:type="dcterms:W3CDTF">2015-01-26T02:54:40Z</dcterms:modified>
</cp:coreProperties>
</file>