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Título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Elipse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7FAA5-45EE-4C87-8A2F-AE18DC19AB78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EFD1CB2-44D1-4955-89B7-F845D2C75D7E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contenido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1B7FAA5-45EE-4C87-8A2F-AE18DC19AB78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EEFD1CB2-44D1-4955-89B7-F845D2C75D7E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6" name="15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7FAA5-45EE-4C87-8A2F-AE18DC19AB78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D1CB2-44D1-4955-89B7-F845D2C75D7E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7" name="6 Conector recto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7FAA5-45EE-4C87-8A2F-AE18DC19AB78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D1CB2-44D1-4955-89B7-F845D2C75D7E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D1CB2-44D1-4955-89B7-F845D2C75D7E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7FAA5-45EE-4C87-8A2F-AE18DC19AB78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2" name="31 Marcador de contenido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4" name="33 Marcador de contenido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cxnSp>
        <p:nvCxnSpPr>
          <p:cNvPr id="10" name="9 Conector recto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7FAA5-45EE-4C87-8A2F-AE18DC19AB78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D1CB2-44D1-4955-89B7-F845D2C75D7E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7FAA5-45EE-4C87-8A2F-AE18DC19AB78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D1CB2-44D1-4955-89B7-F845D2C75D7E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Marcador de contenido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1" name="30 Título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1B7FAA5-45EE-4C87-8A2F-AE18DC19AB78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EFD1CB2-44D1-4955-89B7-F845D2C75D7E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7FAA5-45EE-4C87-8A2F-AE18DC19AB78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EFD1CB2-44D1-4955-89B7-F845D2C75D7E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7FAA5-45EE-4C87-8A2F-AE18DC19AB78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D1CB2-44D1-4955-89B7-F845D2C75D7E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B7FAA5-45EE-4C87-8A2F-AE18DC19AB78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D1CB2-44D1-4955-89B7-F845D2C75D7E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4" name="2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1B7FAA5-45EE-4C87-8A2F-AE18DC19AB78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s-MX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EEFD1CB2-44D1-4955-89B7-F845D2C75D7E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5" name="4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ricka\Desktop\logooo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34480" y="738095"/>
            <a:ext cx="7056784" cy="52925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11534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 txBox="1">
            <a:spLocks/>
          </p:cNvSpPr>
          <p:nvPr/>
        </p:nvSpPr>
        <p:spPr>
          <a:xfrm>
            <a:off x="0" y="3136608"/>
            <a:ext cx="9144000" cy="36383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1200" cap="none" spc="-100" normalizeH="0" baseline="0" noProof="0" dirty="0" smtClean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Contestador automático</a:t>
            </a:r>
            <a:endParaRPr kumimoji="0" lang="es-MX" sz="3600" b="1" i="0" u="none" strike="noStrike" kern="1200" cap="none" spc="-100" normalizeH="0" baseline="0" noProof="0" dirty="0">
              <a:ln w="3200">
                <a:solidFill>
                  <a:schemeClr val="bg2">
                    <a:shade val="75000"/>
                    <a:alpha val="25000"/>
                  </a:schemeClr>
                </a:solidFill>
                <a:prstDash val="solid"/>
                <a:round/>
              </a:ln>
              <a:solidFill>
                <a:srgbClr val="F9F9F9"/>
              </a:solidFill>
              <a:effectLst>
                <a:innerShdw blurRad="50800" dist="25400" dir="13500000">
                  <a:srgbClr val="000000">
                    <a:alpha val="70000"/>
                  </a:srgb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2 Subtítulo"/>
          <p:cNvSpPr txBox="1">
            <a:spLocks/>
          </p:cNvSpPr>
          <p:nvPr/>
        </p:nvSpPr>
        <p:spPr>
          <a:xfrm>
            <a:off x="0" y="3933056"/>
            <a:ext cx="9144000" cy="1008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r>
              <a:rPr kumimoji="0" lang="es-MX" sz="2200" b="0" i="0" u="none" strike="noStrike" kern="1200" cap="none" spc="10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Competencia. Manejo de situaciones y aprendizaje permanente.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endParaRPr kumimoji="0" lang="es-MX" sz="2200" b="0" i="0" u="none" strike="noStrike" kern="1200" cap="none" spc="10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tabLst/>
              <a:defRPr/>
            </a:pPr>
            <a:endParaRPr kumimoji="0" lang="es-MX" sz="2200" b="0" i="0" u="none" strike="noStrike" kern="1200" cap="none" spc="10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404664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/>
              <a:t>MULTIVERSIDAD LATINOAMERICANA</a:t>
            </a:r>
            <a:endParaRPr lang="es-ES" sz="2800" b="1" dirty="0" smtClean="0"/>
          </a:p>
          <a:p>
            <a:pPr algn="ctr"/>
            <a:r>
              <a:rPr lang="es-ES" sz="2800" b="1" dirty="0" smtClean="0"/>
              <a:t>CAMPUS TONALÁ</a:t>
            </a:r>
            <a:endParaRPr lang="es-ES" sz="2800" b="1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1700808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b="1" dirty="0" smtClean="0"/>
              <a:t>ATENDER AL CLIENTE MEDIANTE TIC´S EN</a:t>
            </a:r>
          </a:p>
          <a:p>
            <a:pPr algn="ctr"/>
            <a:r>
              <a:rPr lang="es-ES" sz="2200" b="1" dirty="0" smtClean="0"/>
              <a:t> LAS VENTAS A DISTANCIA</a:t>
            </a:r>
            <a:endParaRPr lang="es-ES" sz="2200" b="1" dirty="0"/>
          </a:p>
        </p:txBody>
      </p:sp>
      <p:sp>
        <p:nvSpPr>
          <p:cNvPr id="8" name="7 Rectángulo"/>
          <p:cNvSpPr/>
          <p:nvPr/>
        </p:nvSpPr>
        <p:spPr>
          <a:xfrm>
            <a:off x="4067944" y="5517232"/>
            <a:ext cx="49151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000" b="1" dirty="0" smtClean="0"/>
              <a:t>Mtra. Ericka Yazmin Medina Rodríguez </a:t>
            </a:r>
            <a:endParaRPr lang="es-MX" sz="2000" b="1" dirty="0"/>
          </a:p>
        </p:txBody>
      </p:sp>
      <p:pic>
        <p:nvPicPr>
          <p:cNvPr id="9" name="6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5214950"/>
            <a:ext cx="2286016" cy="12693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88905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/>
              <a:t>Un contestador automático es un dispositivo para responder automáticamente llamadas telefónicas y grabar mensajes dejados por personas que llaman a un determinado número, cuando la persona llamada no puede atender </a:t>
            </a:r>
            <a:r>
              <a:rPr lang="es-MX" dirty="0" smtClean="0"/>
              <a:t> el </a:t>
            </a:r>
            <a:r>
              <a:rPr lang="es-MX" dirty="0"/>
              <a:t>teléfono.</a:t>
            </a:r>
          </a:p>
          <a:p>
            <a:pPr algn="just"/>
            <a:r>
              <a:rPr lang="es-MX" dirty="0"/>
              <a:t>A diferencia del correo de voz, que es un sistema centralizado o intercomunicado que realiza una función similar, un contestador automático está instalado en la propiedad del cliente, al lado o incorporado a su teléfono.</a:t>
            </a:r>
          </a:p>
          <a:p>
            <a:endParaRPr lang="es-MX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827584" y="260648"/>
            <a:ext cx="5987008" cy="894928"/>
          </a:xfrm>
        </p:spPr>
        <p:txBody>
          <a:bodyPr/>
          <a:lstStyle/>
          <a:p>
            <a:r>
              <a:rPr lang="es-MX" dirty="0" smtClean="0"/>
              <a:t>Contestador automático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352344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323528" y="188640"/>
            <a:ext cx="8229600" cy="666936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s-MX" sz="2800" dirty="0"/>
              <a:t>Mientras los primeros contestadores usaban tecnología de cinta magnética, los aparatos más modernos usan memorias Solid </a:t>
            </a:r>
            <a:r>
              <a:rPr lang="es-MX" sz="2800" dirty="0" err="1"/>
              <a:t>State</a:t>
            </a:r>
            <a:r>
              <a:rPr lang="es-MX" sz="2800" dirty="0"/>
              <a:t>. Las cintas magnéticas son todavía utilizadas en muchos dispositivos de bajo costo aunque ya cuesta encontrarlas en las tiendas especializadas</a:t>
            </a:r>
            <a:r>
              <a:rPr lang="es-MX" sz="2800" dirty="0" smtClean="0"/>
              <a:t>.</a:t>
            </a:r>
          </a:p>
          <a:p>
            <a:pPr algn="just"/>
            <a:endParaRPr lang="es-MX" sz="2800" dirty="0" smtClean="0"/>
          </a:p>
          <a:p>
            <a:pPr algn="just"/>
            <a:endParaRPr lang="es-MX" sz="2800" dirty="0" smtClean="0"/>
          </a:p>
          <a:p>
            <a:pPr algn="just"/>
            <a:endParaRPr lang="es-MX" sz="2800" dirty="0" smtClean="0"/>
          </a:p>
          <a:p>
            <a:pPr algn="just"/>
            <a:endParaRPr lang="es-MX" sz="2800" dirty="0" smtClean="0"/>
          </a:p>
          <a:p>
            <a:pPr algn="just"/>
            <a:endParaRPr lang="es-MX" sz="2800" dirty="0" smtClean="0"/>
          </a:p>
          <a:p>
            <a:pPr algn="just"/>
            <a:endParaRPr lang="es-MX" sz="2800" dirty="0"/>
          </a:p>
          <a:p>
            <a:pPr algn="just"/>
            <a:r>
              <a:rPr lang="es-MX" sz="2800" dirty="0"/>
              <a:t>La mayoría de los contestadores modernos poseen un sistema para saludo. El propietario puede grabar su propio mensaje que le será reproducido a quien llame, o </a:t>
            </a:r>
            <a:r>
              <a:rPr lang="es-MX" sz="2800" dirty="0" smtClean="0"/>
              <a:t>utilizar  </a:t>
            </a:r>
            <a:r>
              <a:rPr lang="es-MX" sz="2800" dirty="0"/>
              <a:t>el </a:t>
            </a:r>
            <a:r>
              <a:rPr lang="es-MX" sz="2800" dirty="0" smtClean="0"/>
              <a:t> mensaje  </a:t>
            </a:r>
            <a:r>
              <a:rPr lang="es-MX" sz="2800" dirty="0"/>
              <a:t>predeterminado.</a:t>
            </a:r>
          </a:p>
          <a:p>
            <a:pPr algn="just"/>
            <a:endParaRPr lang="es-MX" sz="2800" dirty="0"/>
          </a:p>
        </p:txBody>
      </p:sp>
      <p:pic>
        <p:nvPicPr>
          <p:cNvPr id="3074" name="Picture 2" descr="http://biblog.etsit.upm.es/wp-content/uploads/2014/04/MUSEO-00023_4-e13971452186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564904"/>
            <a:ext cx="2857500" cy="2124075"/>
          </a:xfrm>
          <a:prstGeom prst="rect">
            <a:avLst/>
          </a:prstGeom>
          <a:noFill/>
        </p:spPr>
      </p:pic>
      <p:pic>
        <p:nvPicPr>
          <p:cNvPr id="3076" name="Picture 4" descr="http://3.bp.blogspot.com/-8mNMC057Sx8/UN6xLzU9VFI/AAAAAAAABtE/DUMaHf5N74Y/s1600/contestador-automa%CC%81tico-answer-machine-spctelecom-155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204864"/>
            <a:ext cx="3168352" cy="31683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08319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251520" y="1124744"/>
            <a:ext cx="8229600" cy="4572000"/>
          </a:xfrm>
        </p:spPr>
        <p:txBody>
          <a:bodyPr>
            <a:noAutofit/>
          </a:bodyPr>
          <a:lstStyle/>
          <a:p>
            <a:pPr algn="just"/>
            <a:r>
              <a:rPr lang="es-MX" dirty="0"/>
              <a:t>La mayoría de los contestadores modernos poseen un sistema para saludo.</a:t>
            </a:r>
          </a:p>
          <a:p>
            <a:pPr algn="just"/>
            <a:r>
              <a:rPr lang="es-MX" dirty="0"/>
              <a:t>El propietario puede grabar su propio mensaje que le será reproducido a quien le llame, o utilizar el mensaje predeterminado que viene instalado de </a:t>
            </a:r>
            <a:r>
              <a:rPr lang="es-MX" dirty="0" smtClean="0"/>
              <a:t>fábrica </a:t>
            </a:r>
            <a:r>
              <a:rPr lang="es-MX" dirty="0"/>
              <a:t>(nombre bilingüe, siendo el </a:t>
            </a:r>
            <a:r>
              <a:rPr lang="es-MX" dirty="0" smtClean="0"/>
              <a:t>inglés </a:t>
            </a:r>
            <a:r>
              <a:rPr lang="es-MX" dirty="0"/>
              <a:t>el segundo idioma) en caso de querer grabar uno.</a:t>
            </a:r>
          </a:p>
          <a:p>
            <a:pPr algn="just"/>
            <a:r>
              <a:rPr lang="es-MX" dirty="0"/>
              <a:t>En general, los contestadores automáticos pueden ser programas para atender una llamada luego de que suene en determinada oportunidad de ocasiones. Esto es útil </a:t>
            </a:r>
            <a:r>
              <a:rPr lang="es-MX" dirty="0" smtClean="0"/>
              <a:t>si </a:t>
            </a:r>
            <a:r>
              <a:rPr lang="es-MX" dirty="0"/>
              <a:t>el propietario está aguardando una llamada en particular y no desea atender </a:t>
            </a:r>
            <a:r>
              <a:rPr lang="es-MX" dirty="0" smtClean="0"/>
              <a:t> a </a:t>
            </a:r>
            <a:r>
              <a:rPr lang="es-MX" dirty="0"/>
              <a:t>todos los que le llamen.</a:t>
            </a:r>
          </a:p>
          <a:p>
            <a:pPr algn="just"/>
            <a:endParaRPr lang="es-MX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457200" y="49560"/>
            <a:ext cx="8229600" cy="1219200"/>
          </a:xfrm>
        </p:spPr>
        <p:txBody>
          <a:bodyPr>
            <a:normAutofit fontScale="90000"/>
          </a:bodyPr>
          <a:lstStyle/>
          <a:p>
            <a:pPr algn="ctr"/>
            <a:r>
              <a:rPr lang="es-MX" b="1" dirty="0" smtClean="0"/>
              <a:t>Características del contestador automático </a:t>
            </a:r>
            <a:endParaRPr lang="es-MX" b="1" dirty="0"/>
          </a:p>
        </p:txBody>
      </p:sp>
    </p:spTree>
    <p:extLst>
      <p:ext uri="{BB962C8B-B14F-4D97-AF65-F5344CB8AC3E}">
        <p14:creationId xmlns:p14="http://schemas.microsoft.com/office/powerpoint/2010/main" xmlns="" val="3935205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 dirty="0" smtClean="0"/>
          </a:p>
          <a:p>
            <a:endParaRPr lang="es-MX" dirty="0"/>
          </a:p>
          <a:p>
            <a:endParaRPr lang="es-MX" dirty="0" smtClean="0"/>
          </a:p>
          <a:p>
            <a:endParaRPr lang="es-MX" dirty="0"/>
          </a:p>
          <a:p>
            <a:endParaRPr lang="es-MX" dirty="0" smtClean="0"/>
          </a:p>
          <a:p>
            <a:endParaRPr lang="es-MX" dirty="0"/>
          </a:p>
          <a:p>
            <a:endParaRPr lang="es-MX" dirty="0" smtClean="0"/>
          </a:p>
          <a:p>
            <a:pPr>
              <a:buNone/>
            </a:pPr>
            <a:r>
              <a:rPr lang="es-MX" dirty="0">
                <a:solidFill>
                  <a:schemeClr val="bg1"/>
                </a:solidFill>
              </a:rPr>
              <a:t>https://</a:t>
            </a:r>
            <a:r>
              <a:rPr lang="es-MX" dirty="0" smtClean="0">
                <a:solidFill>
                  <a:schemeClr val="bg1"/>
                </a:solidFill>
              </a:rPr>
              <a:t>www.youtube.com/watch?v=ztddTvfBVQo</a:t>
            </a:r>
            <a:endParaRPr lang="es-MX" dirty="0">
              <a:solidFill>
                <a:schemeClr val="bg1"/>
              </a:solidFill>
            </a:endParaRPr>
          </a:p>
        </p:txBody>
      </p:sp>
      <p:pic>
        <p:nvPicPr>
          <p:cNvPr id="2050" name="Picture 2" descr="C:\Users\Ericka\Desktop\índic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836712"/>
            <a:ext cx="6120680" cy="3706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9271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l">
  <a:themeElements>
    <a:clrScheme name="Papel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l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el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83</TotalTime>
  <Words>289</Words>
  <Application>Microsoft Office PowerPoint</Application>
  <PresentationFormat>Presentación en pantalla (4:3)</PresentationFormat>
  <Paragraphs>30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Papel</vt:lpstr>
      <vt:lpstr>Diapositiva 1</vt:lpstr>
      <vt:lpstr>Diapositiva 2</vt:lpstr>
      <vt:lpstr>Contestador automático</vt:lpstr>
      <vt:lpstr>Diapositiva 4</vt:lpstr>
      <vt:lpstr>Características del contestador automático </vt:lpstr>
      <vt:lpstr>Diapositiva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Ericka</dc:creator>
  <cp:lastModifiedBy>PC</cp:lastModifiedBy>
  <cp:revision>9</cp:revision>
  <dcterms:created xsi:type="dcterms:W3CDTF">2015-05-23T15:41:04Z</dcterms:created>
  <dcterms:modified xsi:type="dcterms:W3CDTF">2015-07-07T16:30:25Z</dcterms:modified>
</cp:coreProperties>
</file>