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6E1AF-76CD-40FE-BE8F-5ED823FC1566}" type="datetimeFigureOut">
              <a:rPr lang="es-MX" smtClean="0"/>
              <a:t>10/03/2015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A0EB3-CD41-4003-A53A-0882D343A5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092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6E1AF-76CD-40FE-BE8F-5ED823FC1566}" type="datetimeFigureOut">
              <a:rPr lang="es-MX" smtClean="0"/>
              <a:t>10/03/2015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A0EB3-CD41-4003-A53A-0882D343A5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47870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6E1AF-76CD-40FE-BE8F-5ED823FC1566}" type="datetimeFigureOut">
              <a:rPr lang="es-MX" smtClean="0"/>
              <a:t>10/03/2015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A0EB3-CD41-4003-A53A-0882D343A5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43880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6E1AF-76CD-40FE-BE8F-5ED823FC1566}" type="datetimeFigureOut">
              <a:rPr lang="es-MX" smtClean="0"/>
              <a:t>10/03/2015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A0EB3-CD41-4003-A53A-0882D343A5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018421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6E1AF-76CD-40FE-BE8F-5ED823FC1566}" type="datetimeFigureOut">
              <a:rPr lang="es-MX" smtClean="0"/>
              <a:t>10/03/2015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A0EB3-CD41-4003-A53A-0882D343A5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80121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6E1AF-76CD-40FE-BE8F-5ED823FC1566}" type="datetimeFigureOut">
              <a:rPr lang="es-MX" smtClean="0"/>
              <a:t>10/03/2015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A0EB3-CD41-4003-A53A-0882D343A5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15481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6E1AF-76CD-40FE-BE8F-5ED823FC1566}" type="datetimeFigureOut">
              <a:rPr lang="es-MX" smtClean="0"/>
              <a:t>10/03/2015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A0EB3-CD41-4003-A53A-0882D343A5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65617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6E1AF-76CD-40FE-BE8F-5ED823FC1566}" type="datetimeFigureOut">
              <a:rPr lang="es-MX" smtClean="0"/>
              <a:t>10/03/2015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A0EB3-CD41-4003-A53A-0882D343A5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15159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6E1AF-76CD-40FE-BE8F-5ED823FC1566}" type="datetimeFigureOut">
              <a:rPr lang="es-MX" smtClean="0"/>
              <a:t>10/03/2015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A0EB3-CD41-4003-A53A-0882D343A5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17490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6E1AF-76CD-40FE-BE8F-5ED823FC1566}" type="datetimeFigureOut">
              <a:rPr lang="es-MX" smtClean="0"/>
              <a:t>10/03/2015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A0EB3-CD41-4003-A53A-0882D343A5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009315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6E1AF-76CD-40FE-BE8F-5ED823FC1566}" type="datetimeFigureOut">
              <a:rPr lang="es-MX" smtClean="0"/>
              <a:t>10/03/2015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A0EB3-CD41-4003-A53A-0882D343A5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9726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D6E1AF-76CD-40FE-BE8F-5ED823FC1566}" type="datetimeFigureOut">
              <a:rPr lang="es-MX" smtClean="0"/>
              <a:t>10/03/2015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5A0EB3-CD41-4003-A53A-0882D343A5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8880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7272" y="0"/>
            <a:ext cx="68974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5204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6972" y="0"/>
            <a:ext cx="64780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506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42866"/>
            <a:ext cx="5093913" cy="336349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0640" y="0"/>
            <a:ext cx="7071360" cy="659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1371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546" y="2208774"/>
            <a:ext cx="3032760" cy="269367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3858" y="-1"/>
            <a:ext cx="6818142" cy="6802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3180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05242"/>
            <a:ext cx="4990692" cy="380750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960" y="387740"/>
            <a:ext cx="7178040" cy="6195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5509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72528"/>
            <a:ext cx="5070223" cy="282614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8740" y="287216"/>
            <a:ext cx="7033260" cy="6339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0077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887" y="1528982"/>
            <a:ext cx="4072890" cy="37719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0812" y="-1"/>
            <a:ext cx="7451188" cy="6865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630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0226"/>
            <a:ext cx="4305300" cy="416433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0764" y="0"/>
            <a:ext cx="70512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5925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49362"/>
            <a:ext cx="4415790" cy="430911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790" y="43521"/>
            <a:ext cx="7776210" cy="6814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8249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24221"/>
            <a:ext cx="3208405" cy="297018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569" y="-1"/>
            <a:ext cx="8956431" cy="682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8408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9770"/>
            <a:ext cx="4914900" cy="355473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0812" y="0"/>
            <a:ext cx="7451188" cy="6820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678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7434" y="972138"/>
            <a:ext cx="6189783" cy="4606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1940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5221209" y="2362424"/>
            <a:ext cx="189026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9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FIN</a:t>
            </a:r>
            <a:endParaRPr lang="es-ES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7571105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848" y="1088136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293487" y="0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Cortesía de: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806028" y="5934670"/>
            <a:ext cx="6579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5400" b="1" cap="none" spc="0" dirty="0" smtClean="0">
                <a:ln/>
                <a:solidFill>
                  <a:schemeClr val="accent4"/>
                </a:solidFill>
                <a:effectLst/>
              </a:rPr>
              <a:t>zona33preescolar.com</a:t>
            </a:r>
            <a:endParaRPr lang="es-E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6671291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</Words>
  <Application>Microsoft Office PowerPoint</Application>
  <PresentationFormat>Panorámica</PresentationFormat>
  <Paragraphs>3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1</cp:revision>
  <dcterms:created xsi:type="dcterms:W3CDTF">2015-03-10T23:14:28Z</dcterms:created>
  <dcterms:modified xsi:type="dcterms:W3CDTF">2015-03-10T23:14:48Z</dcterms:modified>
</cp:coreProperties>
</file>