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69" r:id="rId2"/>
    <p:sldId id="257" r:id="rId3"/>
    <p:sldId id="270" r:id="rId4"/>
    <p:sldId id="271" r:id="rId5"/>
    <p:sldId id="297" r:id="rId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CEDE1C-E97D-4ED3-9DF1-E071E0355820}" type="datetimeFigureOut">
              <a:rPr lang="es-ES" smtClean="0"/>
              <a:pPr/>
              <a:t>13/09/2015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8CC4AE-3B73-47ED-8864-AA91138C9D8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520191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829D0-5EED-468D-A9A9-A5134922BDC1}" type="datetimeFigureOut">
              <a:rPr lang="es-ES" smtClean="0"/>
              <a:pPr/>
              <a:t>13/09/2015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4A59F-B434-4356-AB01-9A69D8602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829D0-5EED-468D-A9A9-A5134922BDC1}" type="datetimeFigureOut">
              <a:rPr lang="es-ES" smtClean="0"/>
              <a:pPr/>
              <a:t>13/09/2015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4A59F-B434-4356-AB01-9A69D8602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829D0-5EED-468D-A9A9-A5134922BDC1}" type="datetimeFigureOut">
              <a:rPr lang="es-ES" smtClean="0"/>
              <a:pPr/>
              <a:t>13/09/2015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4A59F-B434-4356-AB01-9A69D8602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829D0-5EED-468D-A9A9-A5134922BDC1}" type="datetimeFigureOut">
              <a:rPr lang="es-ES" smtClean="0"/>
              <a:pPr/>
              <a:t>13/09/2015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4A59F-B434-4356-AB01-9A69D8602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829D0-5EED-468D-A9A9-A5134922BDC1}" type="datetimeFigureOut">
              <a:rPr lang="es-ES" smtClean="0"/>
              <a:pPr/>
              <a:t>13/09/2015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4A59F-B434-4356-AB01-9A69D8602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829D0-5EED-468D-A9A9-A5134922BDC1}" type="datetimeFigureOut">
              <a:rPr lang="es-ES" smtClean="0"/>
              <a:pPr/>
              <a:t>13/09/2015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4A59F-B434-4356-AB01-9A69D8602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829D0-5EED-468D-A9A9-A5134922BDC1}" type="datetimeFigureOut">
              <a:rPr lang="es-ES" smtClean="0"/>
              <a:pPr/>
              <a:t>13/09/2015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4A59F-B434-4356-AB01-9A69D8602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829D0-5EED-468D-A9A9-A5134922BDC1}" type="datetimeFigureOut">
              <a:rPr lang="es-ES" smtClean="0"/>
              <a:pPr/>
              <a:t>13/09/2015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4A59F-B434-4356-AB01-9A69D8602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829D0-5EED-468D-A9A9-A5134922BDC1}" type="datetimeFigureOut">
              <a:rPr lang="es-ES" smtClean="0"/>
              <a:pPr/>
              <a:t>13/09/2015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4A59F-B434-4356-AB01-9A69D8602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829D0-5EED-468D-A9A9-A5134922BDC1}" type="datetimeFigureOut">
              <a:rPr lang="es-ES" smtClean="0"/>
              <a:pPr/>
              <a:t>13/09/2015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4A59F-B434-4356-AB01-9A69D8602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829D0-5EED-468D-A9A9-A5134922BDC1}" type="datetimeFigureOut">
              <a:rPr lang="es-ES" smtClean="0"/>
              <a:pPr/>
              <a:t>13/09/2015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4A59F-B434-4356-AB01-9A69D8602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1829D0-5EED-468D-A9A9-A5134922BDC1}" type="datetimeFigureOut">
              <a:rPr lang="es-ES" smtClean="0"/>
              <a:pPr/>
              <a:t>13/09/2015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A4A59F-B434-4356-AB01-9A69D8602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14348" y="235743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s-ES" dirty="0" smtClean="0"/>
              <a:t>ENGLISH 101</a:t>
            </a:r>
            <a:br>
              <a:rPr lang="es-ES" dirty="0" smtClean="0"/>
            </a:br>
            <a:r>
              <a:rPr lang="es-ES" dirty="0" smtClean="0"/>
              <a:t> Block I: </a:t>
            </a:r>
            <a:r>
              <a:rPr lang="es-ES" b="1" dirty="0" smtClean="0"/>
              <a:t>Who are you ?</a:t>
            </a:r>
            <a:r>
              <a:rPr lang="es-ES" sz="4000" b="1" dirty="0" smtClean="0"/>
              <a:t> </a:t>
            </a:r>
            <a:r>
              <a:rPr lang="es-ES" sz="4000" dirty="0" smtClean="0"/>
              <a:t/>
            </a:r>
            <a:br>
              <a:rPr lang="es-ES" sz="4000" dirty="0" smtClean="0"/>
            </a:br>
            <a:r>
              <a:rPr lang="es-ES" sz="2200" b="1" dirty="0" smtClean="0"/>
              <a:t>Teacher Gerardo Cano   Grupo  101   CAMPUS LEÓN   4 Septiembre 2015</a:t>
            </a:r>
            <a:endParaRPr lang="es-ES" sz="2200" b="1" dirty="0"/>
          </a:p>
        </p:txBody>
      </p:sp>
      <p:pic>
        <p:nvPicPr>
          <p:cNvPr id="6" name="5 Imagen" descr="C:\Users\Luis Miguel\Desktop\JUEGO GEOMETRIC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4143380"/>
            <a:ext cx="2621366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C:\Users\Luis Miguel\Desktop\leer-lectura-libros-28111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4143380"/>
            <a:ext cx="2571768" cy="2335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F:\PROPEDEUTICO MULTI\gu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28926" y="4143380"/>
            <a:ext cx="3286148" cy="2341559"/>
          </a:xfrm>
          <a:prstGeom prst="rect">
            <a:avLst/>
          </a:prstGeom>
          <a:noFill/>
        </p:spPr>
      </p:pic>
      <p:pic>
        <p:nvPicPr>
          <p:cNvPr id="9" name="8 Imagen" descr="http://www.multiversidad.com.mx/eLearning/theme/afterburner/images/multii_plataforma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86050" y="357166"/>
            <a:ext cx="3286148" cy="1785950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/>
          <a:lstStyle/>
          <a:p>
            <a:r>
              <a:rPr lang="es-ES" dirty="0" smtClean="0"/>
              <a:t>Verb “to be”</a:t>
            </a:r>
            <a:endParaRPr lang="es-ES" dirty="0"/>
          </a:p>
        </p:txBody>
      </p:sp>
      <p:pic>
        <p:nvPicPr>
          <p:cNvPr id="4" name="3 Marcador de contenido" descr="be 00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1500174"/>
            <a:ext cx="8205165" cy="4786346"/>
          </a:xfr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“A Sky full of Stars”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158" y="1357298"/>
            <a:ext cx="8429684" cy="528641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800" i="1" dirty="0" smtClean="0"/>
              <a:t>      'Cause ______ a sky, cause ______a sky full of stars</a:t>
            </a:r>
            <a:br>
              <a:rPr lang="en-US" sz="2800" i="1" dirty="0" smtClean="0"/>
            </a:br>
            <a:r>
              <a:rPr lang="en-US" sz="2800" i="1" dirty="0" smtClean="0"/>
              <a:t>______ gonna give you my heart</a:t>
            </a:r>
            <a:br>
              <a:rPr lang="en-US" sz="2800" i="1" dirty="0" smtClean="0"/>
            </a:br>
            <a:r>
              <a:rPr lang="en-US" sz="2800" i="1" dirty="0" smtClean="0"/>
              <a:t>'Cause you're a sky, cause you're a sky full of stars</a:t>
            </a:r>
            <a:br>
              <a:rPr lang="en-US" sz="2800" i="1" dirty="0" smtClean="0"/>
            </a:br>
            <a:r>
              <a:rPr lang="en-US" sz="2800" i="1" dirty="0" smtClean="0"/>
              <a:t>'Cause you light up the path</a:t>
            </a:r>
          </a:p>
          <a:p>
            <a:pPr>
              <a:buNone/>
            </a:pPr>
            <a:r>
              <a:rPr lang="en-US" sz="2800" i="1" dirty="0" smtClean="0"/>
              <a:t>      </a:t>
            </a:r>
          </a:p>
          <a:p>
            <a:pPr>
              <a:buNone/>
            </a:pPr>
            <a:r>
              <a:rPr lang="en-US" sz="2800" i="1" dirty="0" smtClean="0"/>
              <a:t>     I ______ care, go on and tear me apart</a:t>
            </a:r>
            <a:br>
              <a:rPr lang="en-US" sz="2800" i="1" dirty="0" smtClean="0"/>
            </a:br>
            <a:r>
              <a:rPr lang="en-US" sz="2800" i="1" dirty="0" smtClean="0"/>
              <a:t>I _______care if you ______</a:t>
            </a:r>
            <a:br>
              <a:rPr lang="en-US" sz="2800" i="1" dirty="0" smtClean="0"/>
            </a:br>
            <a:r>
              <a:rPr lang="en-US" sz="2800" i="1" dirty="0" smtClean="0"/>
              <a:t>'Cause in a sky, cause in a sky full of stars</a:t>
            </a:r>
            <a:br>
              <a:rPr lang="en-US" sz="2800" i="1" dirty="0" smtClean="0"/>
            </a:br>
            <a:r>
              <a:rPr lang="en-US" sz="2800" i="1" dirty="0" smtClean="0"/>
              <a:t>I ______ I saw you</a:t>
            </a:r>
          </a:p>
          <a:p>
            <a:pPr>
              <a:buNone/>
            </a:pPr>
            <a:r>
              <a:rPr lang="en-US" sz="2800" dirty="0" smtClean="0"/>
              <a:t/>
            </a:r>
            <a:br>
              <a:rPr lang="en-US" sz="2800" dirty="0" smtClean="0"/>
            </a:br>
            <a:endParaRPr lang="en-US" sz="2800" dirty="0" smtClean="0"/>
          </a:p>
          <a:p>
            <a:pPr algn="just">
              <a:buNone/>
            </a:pPr>
            <a:endParaRPr lang="es-MX" sz="2000" dirty="0" smtClean="0"/>
          </a:p>
        </p:txBody>
      </p:sp>
      <p:sp>
        <p:nvSpPr>
          <p:cNvPr id="1026" name="Music"/>
          <p:cNvSpPr>
            <a:spLocks noEditPoints="1" noChangeArrowheads="1"/>
          </p:cNvSpPr>
          <p:nvPr/>
        </p:nvSpPr>
        <p:spPr bwMode="auto">
          <a:xfrm>
            <a:off x="785786" y="785794"/>
            <a:ext cx="571504" cy="571504"/>
          </a:xfrm>
          <a:custGeom>
            <a:avLst/>
            <a:gdLst>
              <a:gd name="T0" fmla="*/ 7352 w 21600"/>
              <a:gd name="T1" fmla="*/ 46 h 21600"/>
              <a:gd name="T2" fmla="*/ 7373 w 21600"/>
              <a:gd name="T3" fmla="*/ 9900 h 21600"/>
              <a:gd name="T4" fmla="*/ 21683 w 21600"/>
              <a:gd name="T5" fmla="*/ 10061 h 21600"/>
              <a:gd name="T6" fmla="*/ 7352 w 21600"/>
              <a:gd name="T7" fmla="*/ 46 h 21600"/>
              <a:gd name="T8" fmla="*/ 21600 w 21600"/>
              <a:gd name="T9" fmla="*/ 0 h 21600"/>
              <a:gd name="T10" fmla="*/ 7975 w 21600"/>
              <a:gd name="T11" fmla="*/ 923 h 21600"/>
              <a:gd name="T12" fmla="*/ 20935 w 21600"/>
              <a:gd name="T13" fmla="*/ 535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T10" t="T11" r="T12" b="T13"/>
            <a:pathLst>
              <a:path w="21600" h="21600">
                <a:moveTo>
                  <a:pt x="7352" y="46"/>
                </a:moveTo>
                <a:lnTo>
                  <a:pt x="7373" y="9900"/>
                </a:lnTo>
                <a:lnTo>
                  <a:pt x="7352" y="16107"/>
                </a:lnTo>
                <a:lnTo>
                  <a:pt x="7103" y="15969"/>
                </a:lnTo>
                <a:lnTo>
                  <a:pt x="6729" y="15692"/>
                </a:lnTo>
                <a:lnTo>
                  <a:pt x="6355" y="15553"/>
                </a:lnTo>
                <a:lnTo>
                  <a:pt x="5981" y="15415"/>
                </a:lnTo>
                <a:lnTo>
                  <a:pt x="5607" y="15276"/>
                </a:lnTo>
                <a:lnTo>
                  <a:pt x="5109" y="15138"/>
                </a:lnTo>
                <a:lnTo>
                  <a:pt x="4735" y="15138"/>
                </a:lnTo>
                <a:lnTo>
                  <a:pt x="4236" y="15138"/>
                </a:lnTo>
                <a:lnTo>
                  <a:pt x="3364" y="15138"/>
                </a:lnTo>
                <a:lnTo>
                  <a:pt x="2616" y="15276"/>
                </a:lnTo>
                <a:lnTo>
                  <a:pt x="1869" y="15692"/>
                </a:lnTo>
                <a:lnTo>
                  <a:pt x="1246" y="15969"/>
                </a:lnTo>
                <a:lnTo>
                  <a:pt x="747" y="16523"/>
                </a:lnTo>
                <a:lnTo>
                  <a:pt x="373" y="17076"/>
                </a:lnTo>
                <a:lnTo>
                  <a:pt x="124" y="17630"/>
                </a:lnTo>
                <a:lnTo>
                  <a:pt x="0" y="18323"/>
                </a:lnTo>
                <a:lnTo>
                  <a:pt x="124" y="19015"/>
                </a:lnTo>
                <a:lnTo>
                  <a:pt x="373" y="19569"/>
                </a:lnTo>
                <a:lnTo>
                  <a:pt x="747" y="20123"/>
                </a:lnTo>
                <a:lnTo>
                  <a:pt x="1246" y="20676"/>
                </a:lnTo>
                <a:lnTo>
                  <a:pt x="1869" y="21092"/>
                </a:lnTo>
                <a:lnTo>
                  <a:pt x="2616" y="21369"/>
                </a:lnTo>
                <a:lnTo>
                  <a:pt x="3364" y="21507"/>
                </a:lnTo>
                <a:lnTo>
                  <a:pt x="4236" y="21646"/>
                </a:lnTo>
                <a:lnTo>
                  <a:pt x="5109" y="21507"/>
                </a:lnTo>
                <a:lnTo>
                  <a:pt x="5856" y="21369"/>
                </a:lnTo>
                <a:lnTo>
                  <a:pt x="6604" y="21092"/>
                </a:lnTo>
                <a:lnTo>
                  <a:pt x="7227" y="20676"/>
                </a:lnTo>
                <a:lnTo>
                  <a:pt x="7726" y="20123"/>
                </a:lnTo>
                <a:lnTo>
                  <a:pt x="8100" y="19569"/>
                </a:lnTo>
                <a:lnTo>
                  <a:pt x="8349" y="19015"/>
                </a:lnTo>
                <a:lnTo>
                  <a:pt x="8473" y="18323"/>
                </a:lnTo>
                <a:lnTo>
                  <a:pt x="8473" y="6276"/>
                </a:lnTo>
                <a:lnTo>
                  <a:pt x="20561" y="6276"/>
                </a:lnTo>
                <a:lnTo>
                  <a:pt x="20561" y="16107"/>
                </a:lnTo>
                <a:lnTo>
                  <a:pt x="20187" y="15830"/>
                </a:lnTo>
                <a:lnTo>
                  <a:pt x="19938" y="15692"/>
                </a:lnTo>
                <a:lnTo>
                  <a:pt x="19564" y="15553"/>
                </a:lnTo>
                <a:lnTo>
                  <a:pt x="19190" y="15415"/>
                </a:lnTo>
                <a:lnTo>
                  <a:pt x="18692" y="15276"/>
                </a:lnTo>
                <a:lnTo>
                  <a:pt x="18318" y="15138"/>
                </a:lnTo>
                <a:lnTo>
                  <a:pt x="17944" y="15138"/>
                </a:lnTo>
                <a:lnTo>
                  <a:pt x="17446" y="15138"/>
                </a:lnTo>
                <a:lnTo>
                  <a:pt x="16573" y="15138"/>
                </a:lnTo>
                <a:lnTo>
                  <a:pt x="15826" y="15276"/>
                </a:lnTo>
                <a:lnTo>
                  <a:pt x="15078" y="15692"/>
                </a:lnTo>
                <a:lnTo>
                  <a:pt x="14455" y="15969"/>
                </a:lnTo>
                <a:lnTo>
                  <a:pt x="13956" y="16523"/>
                </a:lnTo>
                <a:lnTo>
                  <a:pt x="13583" y="17076"/>
                </a:lnTo>
                <a:lnTo>
                  <a:pt x="13333" y="17630"/>
                </a:lnTo>
                <a:lnTo>
                  <a:pt x="13209" y="18323"/>
                </a:lnTo>
                <a:lnTo>
                  <a:pt x="13333" y="19015"/>
                </a:lnTo>
                <a:lnTo>
                  <a:pt x="13583" y="19569"/>
                </a:lnTo>
                <a:lnTo>
                  <a:pt x="13956" y="20123"/>
                </a:lnTo>
                <a:lnTo>
                  <a:pt x="14455" y="20676"/>
                </a:lnTo>
                <a:lnTo>
                  <a:pt x="15078" y="21092"/>
                </a:lnTo>
                <a:lnTo>
                  <a:pt x="15826" y="21369"/>
                </a:lnTo>
                <a:lnTo>
                  <a:pt x="16573" y="21507"/>
                </a:lnTo>
                <a:lnTo>
                  <a:pt x="17446" y="21646"/>
                </a:lnTo>
                <a:lnTo>
                  <a:pt x="18318" y="21507"/>
                </a:lnTo>
                <a:lnTo>
                  <a:pt x="19066" y="21369"/>
                </a:lnTo>
                <a:lnTo>
                  <a:pt x="19813" y="21092"/>
                </a:lnTo>
                <a:lnTo>
                  <a:pt x="20436" y="20676"/>
                </a:lnTo>
                <a:lnTo>
                  <a:pt x="20935" y="20123"/>
                </a:lnTo>
                <a:lnTo>
                  <a:pt x="21309" y="19569"/>
                </a:lnTo>
                <a:lnTo>
                  <a:pt x="21558" y="19015"/>
                </a:lnTo>
                <a:lnTo>
                  <a:pt x="21683" y="18323"/>
                </a:lnTo>
                <a:lnTo>
                  <a:pt x="21683" y="10061"/>
                </a:lnTo>
                <a:lnTo>
                  <a:pt x="21683" y="46"/>
                </a:lnTo>
                <a:lnTo>
                  <a:pt x="7352" y="46"/>
                </a:lnTo>
                <a:close/>
              </a:path>
            </a:pathLst>
          </a:custGeom>
          <a:solidFill>
            <a:schemeClr val="tx1">
              <a:alpha val="84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85720" y="357166"/>
            <a:ext cx="8501122" cy="6143668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dirty="0" smtClean="0"/>
              <a:t>    </a:t>
            </a:r>
            <a:r>
              <a:rPr lang="en-US" sz="3900" i="1" dirty="0" smtClean="0"/>
              <a:t>‘ Cause you're a sky, cause you're a sky full of stars</a:t>
            </a:r>
            <a:br>
              <a:rPr lang="en-US" sz="3900" i="1" dirty="0" smtClean="0"/>
            </a:br>
            <a:r>
              <a:rPr lang="en-US" sz="3900" i="1" dirty="0" smtClean="0"/>
              <a:t>I _______ to die in your arms, arms</a:t>
            </a:r>
            <a:br>
              <a:rPr lang="en-US" sz="3900" i="1" dirty="0" smtClean="0"/>
            </a:br>
            <a:r>
              <a:rPr lang="en-US" sz="3900" i="1" dirty="0" smtClean="0"/>
              <a:t>'Cause you ______lighter the more it _______ dark</a:t>
            </a:r>
            <a:br>
              <a:rPr lang="en-US" sz="3900" i="1" dirty="0" smtClean="0"/>
            </a:br>
            <a:r>
              <a:rPr lang="en-US" sz="3900" i="1" dirty="0" smtClean="0"/>
              <a:t>I'm going to give you my heart </a:t>
            </a:r>
          </a:p>
          <a:p>
            <a:pPr>
              <a:buNone/>
            </a:pPr>
            <a:r>
              <a:rPr lang="en-US" sz="3900" i="1" dirty="0" smtClean="0"/>
              <a:t>     </a:t>
            </a:r>
          </a:p>
          <a:p>
            <a:pPr>
              <a:buNone/>
            </a:pPr>
            <a:r>
              <a:rPr lang="en-US" sz="3900" i="1" dirty="0" smtClean="0"/>
              <a:t>     And I don't care, go on and tear me apart</a:t>
            </a:r>
            <a:br>
              <a:rPr lang="en-US" sz="3900" i="1" dirty="0" smtClean="0"/>
            </a:br>
            <a:r>
              <a:rPr lang="en-US" sz="3900" i="1" dirty="0" smtClean="0"/>
              <a:t>And I don't care if you do</a:t>
            </a:r>
            <a:br>
              <a:rPr lang="en-US" sz="3900" i="1" dirty="0" smtClean="0"/>
            </a:br>
            <a:r>
              <a:rPr lang="en-US" sz="3900" i="1" dirty="0" smtClean="0"/>
              <a:t>'Cause in a sky, cause in a sky full of stars</a:t>
            </a:r>
            <a:br>
              <a:rPr lang="en-US" sz="3900" i="1" dirty="0" smtClean="0"/>
            </a:br>
            <a:r>
              <a:rPr lang="en-US" sz="3900" i="1" dirty="0" smtClean="0"/>
              <a:t>I think I see _______</a:t>
            </a:r>
            <a:br>
              <a:rPr lang="en-US" sz="3900" i="1" dirty="0" smtClean="0"/>
            </a:br>
            <a:r>
              <a:rPr lang="en-US" sz="3900" i="1" dirty="0" smtClean="0"/>
              <a:t>I think I see _______</a:t>
            </a:r>
          </a:p>
          <a:p>
            <a:pPr>
              <a:buNone/>
            </a:pPr>
            <a:r>
              <a:rPr lang="en-US" sz="3900" i="1" dirty="0" smtClean="0"/>
              <a:t>    </a:t>
            </a:r>
          </a:p>
          <a:p>
            <a:pPr>
              <a:buNone/>
            </a:pPr>
            <a:r>
              <a:rPr lang="en-US" sz="3900" i="1" dirty="0" smtClean="0"/>
              <a:t>     Because you're a sky, you're a sky _____of stars</a:t>
            </a:r>
            <a:br>
              <a:rPr lang="en-US" sz="3900" i="1" dirty="0" smtClean="0"/>
            </a:br>
            <a:r>
              <a:rPr lang="en-US" sz="3900" i="1" dirty="0" smtClean="0"/>
              <a:t>Such a heavenly view</a:t>
            </a:r>
            <a:br>
              <a:rPr lang="en-US" sz="3900" i="1" dirty="0" smtClean="0"/>
            </a:br>
            <a:r>
              <a:rPr lang="en-US" sz="3900" i="1" dirty="0" smtClean="0"/>
              <a:t>________ such a heavenly view</a:t>
            </a:r>
          </a:p>
          <a:p>
            <a:pPr>
              <a:buNone/>
            </a:pPr>
            <a:r>
              <a:rPr lang="en-US" dirty="0" smtClean="0"/>
              <a:t/>
            </a:r>
            <a:br>
              <a:rPr lang="en-US" dirty="0" smtClean="0"/>
            </a:br>
            <a:r>
              <a:rPr lang="en-US" b="1" dirty="0" smtClean="0"/>
              <a:t>Performed by Cold Play</a:t>
            </a:r>
            <a:r>
              <a:rPr lang="en-US" dirty="0" smtClean="0"/>
              <a:t>                                                                                                       </a:t>
            </a:r>
            <a:br>
              <a:rPr lang="en-US" dirty="0" smtClean="0"/>
            </a:br>
            <a:endParaRPr lang="en-US" dirty="0" smtClean="0"/>
          </a:p>
          <a:p>
            <a:pPr algn="just">
              <a:buNone/>
            </a:pPr>
            <a:endParaRPr lang="es-MX" dirty="0" smtClean="0"/>
          </a:p>
          <a:p>
            <a:pPr algn="just">
              <a:buNone/>
            </a:pPr>
            <a:endParaRPr lang="es-MX" dirty="0" smtClean="0"/>
          </a:p>
          <a:p>
            <a:pPr algn="just">
              <a:buFont typeface="Wingdings" pitchFamily="2" charset="2"/>
              <a:buChar char="Ø"/>
            </a:pPr>
            <a:endParaRPr lang="es-ES" dirty="0"/>
          </a:p>
        </p:txBody>
      </p:sp>
      <p:sp>
        <p:nvSpPr>
          <p:cNvPr id="2050" name="Music"/>
          <p:cNvSpPr>
            <a:spLocks noEditPoints="1" noChangeArrowheads="1"/>
          </p:cNvSpPr>
          <p:nvPr/>
        </p:nvSpPr>
        <p:spPr bwMode="auto">
          <a:xfrm>
            <a:off x="7286644" y="5357826"/>
            <a:ext cx="857256" cy="881080"/>
          </a:xfrm>
          <a:custGeom>
            <a:avLst/>
            <a:gdLst>
              <a:gd name="T0" fmla="*/ 7352 w 21600"/>
              <a:gd name="T1" fmla="*/ 46 h 21600"/>
              <a:gd name="T2" fmla="*/ 7373 w 21600"/>
              <a:gd name="T3" fmla="*/ 9900 h 21600"/>
              <a:gd name="T4" fmla="*/ 21683 w 21600"/>
              <a:gd name="T5" fmla="*/ 10061 h 21600"/>
              <a:gd name="T6" fmla="*/ 7352 w 21600"/>
              <a:gd name="T7" fmla="*/ 46 h 21600"/>
              <a:gd name="T8" fmla="*/ 21600 w 21600"/>
              <a:gd name="T9" fmla="*/ 0 h 21600"/>
              <a:gd name="T10" fmla="*/ 7975 w 21600"/>
              <a:gd name="T11" fmla="*/ 923 h 21600"/>
              <a:gd name="T12" fmla="*/ 20935 w 21600"/>
              <a:gd name="T13" fmla="*/ 535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T10" t="T11" r="T12" b="T13"/>
            <a:pathLst>
              <a:path w="21600" h="21600">
                <a:moveTo>
                  <a:pt x="7352" y="46"/>
                </a:moveTo>
                <a:lnTo>
                  <a:pt x="7373" y="9900"/>
                </a:lnTo>
                <a:lnTo>
                  <a:pt x="7352" y="16107"/>
                </a:lnTo>
                <a:lnTo>
                  <a:pt x="7103" y="15969"/>
                </a:lnTo>
                <a:lnTo>
                  <a:pt x="6729" y="15692"/>
                </a:lnTo>
                <a:lnTo>
                  <a:pt x="6355" y="15553"/>
                </a:lnTo>
                <a:lnTo>
                  <a:pt x="5981" y="15415"/>
                </a:lnTo>
                <a:lnTo>
                  <a:pt x="5607" y="15276"/>
                </a:lnTo>
                <a:lnTo>
                  <a:pt x="5109" y="15138"/>
                </a:lnTo>
                <a:lnTo>
                  <a:pt x="4735" y="15138"/>
                </a:lnTo>
                <a:lnTo>
                  <a:pt x="4236" y="15138"/>
                </a:lnTo>
                <a:lnTo>
                  <a:pt x="3364" y="15138"/>
                </a:lnTo>
                <a:lnTo>
                  <a:pt x="2616" y="15276"/>
                </a:lnTo>
                <a:lnTo>
                  <a:pt x="1869" y="15692"/>
                </a:lnTo>
                <a:lnTo>
                  <a:pt x="1246" y="15969"/>
                </a:lnTo>
                <a:lnTo>
                  <a:pt x="747" y="16523"/>
                </a:lnTo>
                <a:lnTo>
                  <a:pt x="373" y="17076"/>
                </a:lnTo>
                <a:lnTo>
                  <a:pt x="124" y="17630"/>
                </a:lnTo>
                <a:lnTo>
                  <a:pt x="0" y="18323"/>
                </a:lnTo>
                <a:lnTo>
                  <a:pt x="124" y="19015"/>
                </a:lnTo>
                <a:lnTo>
                  <a:pt x="373" y="19569"/>
                </a:lnTo>
                <a:lnTo>
                  <a:pt x="747" y="20123"/>
                </a:lnTo>
                <a:lnTo>
                  <a:pt x="1246" y="20676"/>
                </a:lnTo>
                <a:lnTo>
                  <a:pt x="1869" y="21092"/>
                </a:lnTo>
                <a:lnTo>
                  <a:pt x="2616" y="21369"/>
                </a:lnTo>
                <a:lnTo>
                  <a:pt x="3364" y="21507"/>
                </a:lnTo>
                <a:lnTo>
                  <a:pt x="4236" y="21646"/>
                </a:lnTo>
                <a:lnTo>
                  <a:pt x="5109" y="21507"/>
                </a:lnTo>
                <a:lnTo>
                  <a:pt x="5856" y="21369"/>
                </a:lnTo>
                <a:lnTo>
                  <a:pt x="6604" y="21092"/>
                </a:lnTo>
                <a:lnTo>
                  <a:pt x="7227" y="20676"/>
                </a:lnTo>
                <a:lnTo>
                  <a:pt x="7726" y="20123"/>
                </a:lnTo>
                <a:lnTo>
                  <a:pt x="8100" y="19569"/>
                </a:lnTo>
                <a:lnTo>
                  <a:pt x="8349" y="19015"/>
                </a:lnTo>
                <a:lnTo>
                  <a:pt x="8473" y="18323"/>
                </a:lnTo>
                <a:lnTo>
                  <a:pt x="8473" y="6276"/>
                </a:lnTo>
                <a:lnTo>
                  <a:pt x="20561" y="6276"/>
                </a:lnTo>
                <a:lnTo>
                  <a:pt x="20561" y="16107"/>
                </a:lnTo>
                <a:lnTo>
                  <a:pt x="20187" y="15830"/>
                </a:lnTo>
                <a:lnTo>
                  <a:pt x="19938" y="15692"/>
                </a:lnTo>
                <a:lnTo>
                  <a:pt x="19564" y="15553"/>
                </a:lnTo>
                <a:lnTo>
                  <a:pt x="19190" y="15415"/>
                </a:lnTo>
                <a:lnTo>
                  <a:pt x="18692" y="15276"/>
                </a:lnTo>
                <a:lnTo>
                  <a:pt x="18318" y="15138"/>
                </a:lnTo>
                <a:lnTo>
                  <a:pt x="17944" y="15138"/>
                </a:lnTo>
                <a:lnTo>
                  <a:pt x="17446" y="15138"/>
                </a:lnTo>
                <a:lnTo>
                  <a:pt x="16573" y="15138"/>
                </a:lnTo>
                <a:lnTo>
                  <a:pt x="15826" y="15276"/>
                </a:lnTo>
                <a:lnTo>
                  <a:pt x="15078" y="15692"/>
                </a:lnTo>
                <a:lnTo>
                  <a:pt x="14455" y="15969"/>
                </a:lnTo>
                <a:lnTo>
                  <a:pt x="13956" y="16523"/>
                </a:lnTo>
                <a:lnTo>
                  <a:pt x="13583" y="17076"/>
                </a:lnTo>
                <a:lnTo>
                  <a:pt x="13333" y="17630"/>
                </a:lnTo>
                <a:lnTo>
                  <a:pt x="13209" y="18323"/>
                </a:lnTo>
                <a:lnTo>
                  <a:pt x="13333" y="19015"/>
                </a:lnTo>
                <a:lnTo>
                  <a:pt x="13583" y="19569"/>
                </a:lnTo>
                <a:lnTo>
                  <a:pt x="13956" y="20123"/>
                </a:lnTo>
                <a:lnTo>
                  <a:pt x="14455" y="20676"/>
                </a:lnTo>
                <a:lnTo>
                  <a:pt x="15078" y="21092"/>
                </a:lnTo>
                <a:lnTo>
                  <a:pt x="15826" y="21369"/>
                </a:lnTo>
                <a:lnTo>
                  <a:pt x="16573" y="21507"/>
                </a:lnTo>
                <a:lnTo>
                  <a:pt x="17446" y="21646"/>
                </a:lnTo>
                <a:lnTo>
                  <a:pt x="18318" y="21507"/>
                </a:lnTo>
                <a:lnTo>
                  <a:pt x="19066" y="21369"/>
                </a:lnTo>
                <a:lnTo>
                  <a:pt x="19813" y="21092"/>
                </a:lnTo>
                <a:lnTo>
                  <a:pt x="20436" y="20676"/>
                </a:lnTo>
                <a:lnTo>
                  <a:pt x="20935" y="20123"/>
                </a:lnTo>
                <a:lnTo>
                  <a:pt x="21309" y="19569"/>
                </a:lnTo>
                <a:lnTo>
                  <a:pt x="21558" y="19015"/>
                </a:lnTo>
                <a:lnTo>
                  <a:pt x="21683" y="18323"/>
                </a:lnTo>
                <a:lnTo>
                  <a:pt x="21683" y="10061"/>
                </a:lnTo>
                <a:lnTo>
                  <a:pt x="21683" y="46"/>
                </a:lnTo>
                <a:lnTo>
                  <a:pt x="7352" y="46"/>
                </a:lnTo>
                <a:close/>
              </a:path>
            </a:pathLst>
          </a:custGeom>
          <a:solidFill>
            <a:schemeClr val="tx1">
              <a:alpha val="82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8596" y="428604"/>
            <a:ext cx="8258204" cy="5697559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s-MX" dirty="0" smtClean="0"/>
          </a:p>
          <a:p>
            <a:pPr>
              <a:buNone/>
            </a:pPr>
            <a:r>
              <a:rPr lang="es-MX" dirty="0" smtClean="0"/>
              <a:t> </a:t>
            </a:r>
            <a:r>
              <a:rPr lang="en-US" sz="3000" dirty="0" smtClean="0"/>
              <a:t>Fill in the blanks from the activity above, please use the following vocabulary.</a:t>
            </a:r>
          </a:p>
          <a:p>
            <a:pPr>
              <a:buNone/>
            </a:pPr>
            <a:endParaRPr lang="en-US" sz="3000" dirty="0" smtClean="0"/>
          </a:p>
          <a:p>
            <a:pPr>
              <a:buNone/>
            </a:pPr>
            <a:r>
              <a:rPr lang="en-US" sz="3000" dirty="0" smtClean="0"/>
              <a:t> </a:t>
            </a:r>
            <a:r>
              <a:rPr lang="en-US" sz="3000" i="1" dirty="0" smtClean="0"/>
              <a:t> - You’re –    - I’m –         - want -        - full - </a:t>
            </a:r>
          </a:p>
          <a:p>
            <a:pPr>
              <a:buNone/>
            </a:pPr>
            <a:r>
              <a:rPr lang="en-US" sz="3000" i="1" dirty="0" smtClean="0"/>
              <a:t>    </a:t>
            </a:r>
          </a:p>
          <a:p>
            <a:pPr>
              <a:buNone/>
            </a:pPr>
            <a:r>
              <a:rPr lang="en-US" sz="3000" dirty="0" smtClean="0"/>
              <a:t>  </a:t>
            </a:r>
            <a:r>
              <a:rPr lang="en-US" sz="3000" i="1" dirty="0" smtClean="0"/>
              <a:t>- Do -          - I don’t -     - get -  </a:t>
            </a:r>
          </a:p>
          <a:p>
            <a:pPr>
              <a:buNone/>
            </a:pPr>
            <a:endParaRPr lang="es-MX" sz="3000" dirty="0" smtClean="0"/>
          </a:p>
          <a:p>
            <a:pPr>
              <a:buNone/>
            </a:pPr>
            <a:r>
              <a:rPr lang="es-MX" dirty="0" smtClean="0"/>
              <a:t>   </a:t>
            </a:r>
            <a:r>
              <a:rPr lang="es-MX" sz="3000" i="1" dirty="0" smtClean="0"/>
              <a:t>- think -     - gets -         - you -   </a:t>
            </a:r>
          </a:p>
          <a:p>
            <a:pPr algn="just">
              <a:buNone/>
            </a:pPr>
            <a:r>
              <a:rPr lang="es-MX" dirty="0" smtClean="0"/>
              <a:t>     </a:t>
            </a:r>
          </a:p>
          <a:p>
            <a:pPr algn="just">
              <a:buNone/>
            </a:pPr>
            <a:endParaRPr lang="es-MX" dirty="0" smtClean="0"/>
          </a:p>
          <a:p>
            <a:pPr algn="just">
              <a:buNone/>
            </a:pPr>
            <a:endParaRPr lang="es-ES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440</TotalTime>
  <Words>93</Words>
  <Application>Microsoft Office PowerPoint</Application>
  <PresentationFormat>Presentación en pantalla (4:3)</PresentationFormat>
  <Paragraphs>23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Tema de Office</vt:lpstr>
      <vt:lpstr>ENGLISH 101  Block I: Who are you ?  Teacher Gerardo Cano   Grupo  101   CAMPUS LEÓN   4 Septiembre 2015</vt:lpstr>
      <vt:lpstr>Verb “to be”</vt:lpstr>
      <vt:lpstr>“A Sky full of Stars”</vt:lpstr>
      <vt:lpstr>Diapositiva 4</vt:lpstr>
      <vt:lpstr>Diapositiva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Inducción Institucional</dc:title>
  <dc:creator>Luis Miguel</dc:creator>
  <cp:lastModifiedBy>Academica</cp:lastModifiedBy>
  <cp:revision>52</cp:revision>
  <dcterms:created xsi:type="dcterms:W3CDTF">2013-08-02T01:42:25Z</dcterms:created>
  <dcterms:modified xsi:type="dcterms:W3CDTF">2015-09-14T03:32:04Z</dcterms:modified>
</cp:coreProperties>
</file>