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9" d="100"/>
          <a:sy n="89" d="100"/>
        </p:scale>
        <p:origin x="-432" y="-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11/30/2015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9vj5hNmQam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54955" y="657299"/>
            <a:ext cx="8825658" cy="1861049"/>
          </a:xfrm>
        </p:spPr>
        <p:txBody>
          <a:bodyPr/>
          <a:lstStyle/>
          <a:p>
            <a:r>
              <a:rPr lang="es-MX" dirty="0" smtClean="0"/>
              <a:t>Multiversidad Latinoamericana </a:t>
            </a:r>
            <a:endParaRPr lang="es-MX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35033" y="2716338"/>
            <a:ext cx="8825658" cy="3174796"/>
          </a:xfrm>
        </p:spPr>
        <p:txBody>
          <a:bodyPr>
            <a:normAutofit lnSpcReduction="10000"/>
          </a:bodyPr>
          <a:lstStyle/>
          <a:p>
            <a:r>
              <a:rPr lang="es-MX" dirty="0" smtClean="0"/>
              <a:t>SUBJECT: InglÉs iv</a:t>
            </a:r>
          </a:p>
          <a:p>
            <a:r>
              <a:rPr lang="es-MX" dirty="0" smtClean="0"/>
              <a:t>TOPIC: Present Perfect Continuous – Use</a:t>
            </a:r>
          </a:p>
          <a:p>
            <a:r>
              <a:rPr lang="es-MX" dirty="0" smtClean="0"/>
              <a:t>CAMPUS: DURANGO</a:t>
            </a:r>
          </a:p>
          <a:p>
            <a:r>
              <a:rPr lang="es-MX" dirty="0" smtClean="0"/>
              <a:t>SEMESTER: 4</a:t>
            </a:r>
          </a:p>
          <a:p>
            <a:r>
              <a:rPr lang="es-MX" dirty="0" smtClean="0"/>
              <a:t>Prof.: </a:t>
            </a:r>
            <a:r>
              <a:rPr lang="es-MX" dirty="0"/>
              <a:t>silvestre </a:t>
            </a:r>
            <a:r>
              <a:rPr lang="es-MX" dirty="0" smtClean="0"/>
              <a:t>jonattan RIVAS terrones </a:t>
            </a:r>
          </a:p>
          <a:p>
            <a:r>
              <a:rPr lang="es-MX" dirty="0" smtClean="0"/>
              <a:t>ONBJECTIVE: students will learn the different situations in which they can use the present perefect continuous tense, and how to create sentences using that tense.</a:t>
            </a:r>
          </a:p>
          <a:p>
            <a:r>
              <a:rPr lang="es-MX" dirty="0"/>
              <a:t> </a:t>
            </a:r>
            <a:r>
              <a:rPr lang="es-MX" dirty="0" smtClean="0"/>
              <a:t>                                                                                                                   25/03/2015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75357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54954" y="2801675"/>
            <a:ext cx="8761412" cy="3416300"/>
          </a:xfrm>
        </p:spPr>
        <p:txBody>
          <a:bodyPr>
            <a:normAutofit lnSpcReduction="10000"/>
          </a:bodyPr>
          <a:lstStyle/>
          <a:p>
            <a:r>
              <a:rPr lang="es-MX" dirty="0" err="1" smtClean="0"/>
              <a:t>We</a:t>
            </a:r>
            <a:r>
              <a:rPr lang="es-MX" dirty="0" smtClean="0"/>
              <a:t> use the present </a:t>
            </a:r>
            <a:r>
              <a:rPr lang="es-MX" dirty="0" err="1" smtClean="0"/>
              <a:t>perfect</a:t>
            </a:r>
            <a:r>
              <a:rPr lang="es-MX" dirty="0" smtClean="0"/>
              <a:t> continuous </a:t>
            </a:r>
            <a:r>
              <a:rPr lang="es-MX" dirty="0" err="1" smtClean="0"/>
              <a:t>for</a:t>
            </a:r>
            <a:r>
              <a:rPr lang="es-MX" dirty="0" smtClean="0"/>
              <a:t> </a:t>
            </a:r>
            <a:r>
              <a:rPr lang="es-MX" dirty="0" err="1" smtClean="0"/>
              <a:t>an</a:t>
            </a:r>
            <a:r>
              <a:rPr lang="es-MX" dirty="0" smtClean="0"/>
              <a:t> </a:t>
            </a:r>
            <a:r>
              <a:rPr lang="es-MX" dirty="0" err="1" smtClean="0"/>
              <a:t>action</a:t>
            </a:r>
            <a:r>
              <a:rPr lang="es-MX" dirty="0" smtClean="0"/>
              <a:t> </a:t>
            </a:r>
            <a:r>
              <a:rPr lang="es-MX" dirty="0" err="1" smtClean="0"/>
              <a:t>over</a:t>
            </a:r>
            <a:r>
              <a:rPr lang="es-MX" dirty="0" smtClean="0"/>
              <a:t> a </a:t>
            </a:r>
            <a:r>
              <a:rPr lang="es-MX" dirty="0" err="1" smtClean="0"/>
              <a:t>period</a:t>
            </a:r>
            <a:r>
              <a:rPr lang="es-MX" dirty="0" smtClean="0"/>
              <a:t> of time </a:t>
            </a:r>
            <a:r>
              <a:rPr lang="es-MX" dirty="0" err="1" smtClean="0"/>
              <a:t>leading</a:t>
            </a:r>
            <a:r>
              <a:rPr lang="es-MX" dirty="0" smtClean="0"/>
              <a:t> up to the present. </a:t>
            </a:r>
            <a:r>
              <a:rPr lang="es-MX" dirty="0" err="1" smtClean="0"/>
              <a:t>It</a:t>
            </a:r>
            <a:r>
              <a:rPr lang="es-MX" dirty="0" smtClean="0"/>
              <a:t> </a:t>
            </a:r>
            <a:r>
              <a:rPr lang="es-MX" dirty="0" err="1" smtClean="0"/>
              <a:t>refers</a:t>
            </a:r>
            <a:r>
              <a:rPr lang="es-MX" dirty="0" smtClean="0"/>
              <a:t> to </a:t>
            </a:r>
            <a:r>
              <a:rPr lang="es-MX" dirty="0" err="1" smtClean="0"/>
              <a:t>an</a:t>
            </a:r>
            <a:r>
              <a:rPr lang="es-MX" dirty="0" smtClean="0"/>
              <a:t> </a:t>
            </a:r>
            <a:r>
              <a:rPr lang="es-MX" dirty="0" err="1" smtClean="0"/>
              <a:t>unspecified</a:t>
            </a:r>
            <a:r>
              <a:rPr lang="es-MX" dirty="0" smtClean="0"/>
              <a:t> time </a:t>
            </a:r>
            <a:r>
              <a:rPr lang="es-MX" b="1" dirty="0" smtClean="0"/>
              <a:t>“</a:t>
            </a:r>
            <a:r>
              <a:rPr lang="es-MX" b="1" dirty="0" err="1" smtClean="0"/>
              <a:t>between</a:t>
            </a:r>
            <a:r>
              <a:rPr lang="es-MX" b="1" dirty="0" smtClean="0"/>
              <a:t> </a:t>
            </a:r>
            <a:r>
              <a:rPr lang="es-MX" b="1" dirty="0" err="1" smtClean="0"/>
              <a:t>now</a:t>
            </a:r>
            <a:r>
              <a:rPr lang="es-MX" dirty="0" smtClean="0"/>
              <a:t>” and “</a:t>
            </a:r>
            <a:r>
              <a:rPr lang="es-MX" b="1" dirty="0" err="1" smtClean="0"/>
              <a:t>now</a:t>
            </a:r>
            <a:r>
              <a:rPr lang="es-MX" b="1" dirty="0" smtClean="0"/>
              <a:t>”.</a:t>
            </a:r>
          </a:p>
          <a:p>
            <a:endParaRPr lang="es-MX" b="1" dirty="0" smtClean="0"/>
          </a:p>
          <a:p>
            <a:endParaRPr lang="es-MX" b="1" dirty="0"/>
          </a:p>
          <a:p>
            <a:endParaRPr lang="es-MX" dirty="0" smtClean="0"/>
          </a:p>
          <a:p>
            <a:endParaRPr lang="es-MX" dirty="0" smtClean="0"/>
          </a:p>
          <a:p>
            <a:endParaRPr lang="es-MX" dirty="0"/>
          </a:p>
          <a:p>
            <a:r>
              <a:rPr lang="es-MX" dirty="0" err="1" smtClean="0"/>
              <a:t>We</a:t>
            </a:r>
            <a:r>
              <a:rPr lang="es-MX" dirty="0" smtClean="0"/>
              <a:t> are </a:t>
            </a:r>
            <a:r>
              <a:rPr lang="es-MX" dirty="0" err="1" smtClean="0"/>
              <a:t>interested</a:t>
            </a:r>
            <a:r>
              <a:rPr lang="es-MX" dirty="0" smtClean="0"/>
              <a:t> in the  </a:t>
            </a:r>
            <a:r>
              <a:rPr lang="es-MX" b="1" dirty="0" err="1" smtClean="0"/>
              <a:t>action</a:t>
            </a:r>
            <a:r>
              <a:rPr lang="es-MX" b="1" dirty="0" smtClean="0"/>
              <a:t> as </a:t>
            </a:r>
            <a:r>
              <a:rPr lang="es-MX" b="1" dirty="0" err="1" smtClean="0"/>
              <a:t>well</a:t>
            </a:r>
            <a:r>
              <a:rPr lang="es-MX" b="1" dirty="0" smtClean="0"/>
              <a:t> as the </a:t>
            </a:r>
            <a:r>
              <a:rPr lang="es-MX" b="1" dirty="0" err="1" smtClean="0"/>
              <a:t>result</a:t>
            </a:r>
            <a:r>
              <a:rPr lang="es-MX" b="1" dirty="0" smtClean="0"/>
              <a:t>, </a:t>
            </a:r>
            <a:r>
              <a:rPr lang="es-MX" dirty="0" smtClean="0"/>
              <a:t>and </a:t>
            </a:r>
            <a:r>
              <a:rPr lang="es-MX" dirty="0" err="1" smtClean="0"/>
              <a:t>this</a:t>
            </a:r>
            <a:r>
              <a:rPr lang="es-MX" dirty="0" smtClean="0"/>
              <a:t> </a:t>
            </a:r>
            <a:r>
              <a:rPr lang="es-MX" dirty="0" err="1" smtClean="0"/>
              <a:t>process</a:t>
            </a:r>
            <a:r>
              <a:rPr lang="es-MX" dirty="0" smtClean="0"/>
              <a:t> </a:t>
            </a:r>
            <a:r>
              <a:rPr lang="es-MX" dirty="0" err="1" smtClean="0"/>
              <a:t>may</a:t>
            </a:r>
            <a:r>
              <a:rPr lang="es-MX" dirty="0" smtClean="0"/>
              <a:t> </a:t>
            </a:r>
            <a:r>
              <a:rPr lang="es-MX" dirty="0" err="1" smtClean="0"/>
              <a:t>still</a:t>
            </a:r>
            <a:r>
              <a:rPr lang="es-MX" dirty="0" smtClean="0"/>
              <a:t> be </a:t>
            </a:r>
            <a:r>
              <a:rPr lang="es-MX" dirty="0" err="1" smtClean="0"/>
              <a:t>going</a:t>
            </a:r>
            <a:r>
              <a:rPr lang="es-MX" dirty="0" smtClean="0"/>
              <a:t> </a:t>
            </a:r>
            <a:r>
              <a:rPr lang="es-MX" dirty="0" err="1" smtClean="0"/>
              <a:t>on</a:t>
            </a:r>
            <a:r>
              <a:rPr lang="es-MX" dirty="0" smtClean="0"/>
              <a:t>, </a:t>
            </a:r>
            <a:r>
              <a:rPr lang="es-MX" dirty="0" err="1" smtClean="0"/>
              <a:t>or</a:t>
            </a:r>
            <a:r>
              <a:rPr lang="es-MX" dirty="0" smtClean="0"/>
              <a:t> </a:t>
            </a:r>
            <a:r>
              <a:rPr lang="es-MX" dirty="0" err="1" smtClean="0"/>
              <a:t>may</a:t>
            </a:r>
            <a:r>
              <a:rPr lang="es-MX" dirty="0" smtClean="0"/>
              <a:t> </a:t>
            </a:r>
            <a:r>
              <a:rPr lang="es-MX" dirty="0" err="1" smtClean="0"/>
              <a:t>have</a:t>
            </a:r>
            <a:r>
              <a:rPr lang="es-MX" dirty="0" smtClean="0"/>
              <a:t> </a:t>
            </a:r>
            <a:r>
              <a:rPr lang="es-MX" dirty="0" err="1" smtClean="0"/>
              <a:t>just</a:t>
            </a:r>
            <a:r>
              <a:rPr lang="es-MX" dirty="0" smtClean="0"/>
              <a:t> </a:t>
            </a:r>
            <a:r>
              <a:rPr lang="es-MX" dirty="0" err="1" smtClean="0"/>
              <a:t>finished</a:t>
            </a:r>
            <a:r>
              <a:rPr lang="es-MX" dirty="0" smtClean="0"/>
              <a:t>.</a:t>
            </a:r>
            <a:endParaRPr lang="es-MX" b="1" dirty="0"/>
          </a:p>
        </p:txBody>
      </p:sp>
      <p:pic>
        <p:nvPicPr>
          <p:cNvPr id="1026" name="Picture 2" descr="http://4.bp.blogspot.com/-WwBhRXwZxXE/UZm2mw9BD9I/AAAAAAAAAIM/s9laD_-FuMw/s1600/present_perfect_continuou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444" y="3503055"/>
            <a:ext cx="3901268" cy="1901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984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err="1" smtClean="0"/>
              <a:t>Expamples</a:t>
            </a:r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1. </a:t>
            </a:r>
            <a:r>
              <a:rPr lang="es-MX" b="1" dirty="0" err="1"/>
              <a:t>A</a:t>
            </a:r>
            <a:r>
              <a:rPr lang="es-MX" b="1" dirty="0" err="1" smtClean="0"/>
              <a:t>ctions</a:t>
            </a:r>
            <a:r>
              <a:rPr lang="es-MX" b="1" dirty="0" smtClean="0"/>
              <a:t> that </a:t>
            </a:r>
            <a:r>
              <a:rPr lang="es-MX" b="1" dirty="0" err="1" smtClean="0"/>
              <a:t>started</a:t>
            </a:r>
            <a:r>
              <a:rPr lang="es-MX" b="1" dirty="0" smtClean="0"/>
              <a:t> in the </a:t>
            </a:r>
            <a:r>
              <a:rPr lang="es-MX" b="1" dirty="0" err="1" smtClean="0"/>
              <a:t>past</a:t>
            </a:r>
            <a:r>
              <a:rPr lang="es-MX" b="1" dirty="0" smtClean="0"/>
              <a:t> and </a:t>
            </a:r>
            <a:r>
              <a:rPr lang="es-MX" b="1" dirty="0" err="1" smtClean="0"/>
              <a:t>continue</a:t>
            </a:r>
            <a:r>
              <a:rPr lang="es-MX" b="1" dirty="0" smtClean="0"/>
              <a:t> in the present. </a:t>
            </a:r>
          </a:p>
          <a:p>
            <a:r>
              <a:rPr lang="es-MX" b="1" dirty="0" smtClean="0"/>
              <a:t>* </a:t>
            </a:r>
            <a:r>
              <a:rPr lang="es-MX" dirty="0" err="1" smtClean="0"/>
              <a:t>We</a:t>
            </a:r>
            <a:r>
              <a:rPr lang="es-MX" dirty="0" smtClean="0"/>
              <a:t> </a:t>
            </a:r>
            <a:r>
              <a:rPr lang="es-MX" dirty="0" err="1" smtClean="0"/>
              <a:t>have</a:t>
            </a:r>
            <a:r>
              <a:rPr lang="es-MX" dirty="0" smtClean="0"/>
              <a:t> </a:t>
            </a:r>
            <a:r>
              <a:rPr lang="es-MX" dirty="0" err="1" smtClean="0"/>
              <a:t>been</a:t>
            </a:r>
            <a:r>
              <a:rPr lang="es-MX" dirty="0" smtClean="0"/>
              <a:t> </a:t>
            </a:r>
            <a:r>
              <a:rPr lang="es-MX" dirty="0" err="1" smtClean="0"/>
              <a:t>waiting</a:t>
            </a:r>
            <a:r>
              <a:rPr lang="es-MX" dirty="0" smtClean="0"/>
              <a:t> </a:t>
            </a:r>
            <a:r>
              <a:rPr lang="es-MX" dirty="0" err="1" smtClean="0"/>
              <a:t>for</a:t>
            </a:r>
            <a:r>
              <a:rPr lang="es-MX" dirty="0" smtClean="0"/>
              <a:t> the </a:t>
            </a:r>
            <a:r>
              <a:rPr lang="es-MX" dirty="0" err="1" smtClean="0"/>
              <a:t>package</a:t>
            </a:r>
            <a:r>
              <a:rPr lang="es-MX" dirty="0" smtClean="0"/>
              <a:t> </a:t>
            </a:r>
            <a:r>
              <a:rPr lang="es-MX" dirty="0" err="1" smtClean="0"/>
              <a:t>all</a:t>
            </a:r>
            <a:r>
              <a:rPr lang="es-MX" dirty="0" smtClean="0"/>
              <a:t> </a:t>
            </a:r>
            <a:r>
              <a:rPr lang="es-MX" dirty="0" err="1" smtClean="0"/>
              <a:t>day</a:t>
            </a:r>
            <a:r>
              <a:rPr lang="es-MX" dirty="0" smtClean="0"/>
              <a:t> (and </a:t>
            </a:r>
            <a:r>
              <a:rPr lang="es-MX" dirty="0" err="1" smtClean="0"/>
              <a:t>we</a:t>
            </a:r>
            <a:r>
              <a:rPr lang="es-MX" dirty="0" smtClean="0"/>
              <a:t> are </a:t>
            </a:r>
            <a:r>
              <a:rPr lang="es-MX" dirty="0" err="1" smtClean="0"/>
              <a:t>still</a:t>
            </a:r>
            <a:r>
              <a:rPr lang="es-MX" dirty="0" smtClean="0"/>
              <a:t> </a:t>
            </a:r>
            <a:r>
              <a:rPr lang="es-MX" dirty="0" err="1" smtClean="0"/>
              <a:t>waiting</a:t>
            </a:r>
            <a:r>
              <a:rPr lang="es-MX" dirty="0" smtClean="0"/>
              <a:t> </a:t>
            </a:r>
            <a:r>
              <a:rPr lang="es-MX" dirty="0" err="1" smtClean="0"/>
              <a:t>now</a:t>
            </a:r>
            <a:r>
              <a:rPr lang="es-MX" dirty="0" smtClean="0"/>
              <a:t>).</a:t>
            </a:r>
          </a:p>
          <a:p>
            <a:r>
              <a:rPr lang="es-MX" dirty="0" smtClean="0"/>
              <a:t>*Margaret </a:t>
            </a:r>
            <a:r>
              <a:rPr lang="es-MX" dirty="0" err="1" smtClean="0"/>
              <a:t>is</a:t>
            </a:r>
            <a:r>
              <a:rPr lang="es-MX" dirty="0" smtClean="0"/>
              <a:t> </a:t>
            </a:r>
            <a:r>
              <a:rPr lang="es-MX" dirty="0" err="1" smtClean="0"/>
              <a:t>tired</a:t>
            </a:r>
            <a:r>
              <a:rPr lang="es-MX" dirty="0" smtClean="0"/>
              <a:t>. </a:t>
            </a:r>
            <a:r>
              <a:rPr lang="es-MX" dirty="0" err="1" smtClean="0"/>
              <a:t>She</a:t>
            </a:r>
            <a:r>
              <a:rPr lang="es-MX" dirty="0" smtClean="0"/>
              <a:t> has </a:t>
            </a:r>
            <a:r>
              <a:rPr lang="es-MX" dirty="0" err="1" smtClean="0"/>
              <a:t>been</a:t>
            </a:r>
            <a:r>
              <a:rPr lang="es-MX" dirty="0" smtClean="0"/>
              <a:t> </a:t>
            </a:r>
            <a:r>
              <a:rPr lang="es-MX" dirty="0" err="1" smtClean="0"/>
              <a:t>working</a:t>
            </a:r>
            <a:r>
              <a:rPr lang="es-MX" dirty="0" smtClean="0"/>
              <a:t>  </a:t>
            </a:r>
            <a:r>
              <a:rPr lang="es-MX" dirty="0" err="1" smtClean="0"/>
              <a:t>all</a:t>
            </a:r>
            <a:r>
              <a:rPr lang="es-MX" dirty="0" smtClean="0"/>
              <a:t> </a:t>
            </a:r>
            <a:r>
              <a:rPr lang="es-MX" dirty="0" err="1" smtClean="0"/>
              <a:t>day</a:t>
            </a:r>
            <a:r>
              <a:rPr lang="es-MX" dirty="0" smtClean="0"/>
              <a:t> </a:t>
            </a:r>
            <a:r>
              <a:rPr lang="es-MX" dirty="0" err="1" smtClean="0"/>
              <a:t>on</a:t>
            </a:r>
            <a:r>
              <a:rPr lang="es-MX" dirty="0" smtClean="0"/>
              <a:t> </a:t>
            </a:r>
            <a:r>
              <a:rPr lang="es-MX" dirty="0" err="1" smtClean="0"/>
              <a:t>her</a:t>
            </a:r>
            <a:r>
              <a:rPr lang="es-MX" dirty="0" smtClean="0"/>
              <a:t> final </a:t>
            </a:r>
            <a:r>
              <a:rPr lang="es-MX" dirty="0" err="1" smtClean="0"/>
              <a:t>paper</a:t>
            </a:r>
            <a:r>
              <a:rPr lang="es-MX" dirty="0" smtClean="0"/>
              <a:t> (and </a:t>
            </a:r>
            <a:r>
              <a:rPr lang="es-MX" dirty="0" err="1" smtClean="0"/>
              <a:t>she</a:t>
            </a:r>
            <a:r>
              <a:rPr lang="es-MX" dirty="0" smtClean="0"/>
              <a:t> </a:t>
            </a:r>
            <a:r>
              <a:rPr lang="es-MX" dirty="0" err="1" smtClean="0"/>
              <a:t>is</a:t>
            </a:r>
            <a:r>
              <a:rPr lang="es-MX" dirty="0" smtClean="0"/>
              <a:t> </a:t>
            </a:r>
            <a:r>
              <a:rPr lang="es-MX" dirty="0" err="1" smtClean="0"/>
              <a:t>still</a:t>
            </a:r>
            <a:r>
              <a:rPr lang="es-MX" dirty="0" smtClean="0"/>
              <a:t> </a:t>
            </a:r>
            <a:r>
              <a:rPr lang="es-MX" dirty="0" err="1" smtClean="0"/>
              <a:t>working</a:t>
            </a:r>
            <a:r>
              <a:rPr lang="es-MX" dirty="0" smtClean="0"/>
              <a:t> </a:t>
            </a:r>
            <a:r>
              <a:rPr lang="es-MX" dirty="0" err="1" smtClean="0"/>
              <a:t>on</a:t>
            </a:r>
            <a:r>
              <a:rPr lang="es-MX" dirty="0" smtClean="0"/>
              <a:t> </a:t>
            </a:r>
            <a:r>
              <a:rPr lang="es-MX" dirty="0" err="1" smtClean="0"/>
              <a:t>it</a:t>
            </a:r>
            <a:r>
              <a:rPr lang="es-MX" dirty="0" smtClean="0"/>
              <a:t>, </a:t>
            </a:r>
            <a:r>
              <a:rPr lang="es-MX" dirty="0" err="1" smtClean="0"/>
              <a:t>because</a:t>
            </a:r>
            <a:r>
              <a:rPr lang="es-MX" dirty="0" smtClean="0"/>
              <a:t> </a:t>
            </a:r>
            <a:r>
              <a:rPr lang="es-MX" dirty="0" err="1" smtClean="0"/>
              <a:t>she</a:t>
            </a:r>
            <a:r>
              <a:rPr lang="es-MX" dirty="0" smtClean="0"/>
              <a:t> </a:t>
            </a:r>
            <a:r>
              <a:rPr lang="es-MX" dirty="0" err="1" smtClean="0"/>
              <a:t>hasn´t</a:t>
            </a:r>
            <a:r>
              <a:rPr lang="es-MX" dirty="0" smtClean="0"/>
              <a:t> </a:t>
            </a:r>
            <a:r>
              <a:rPr lang="es-MX" dirty="0" err="1" smtClean="0"/>
              <a:t>finished</a:t>
            </a:r>
            <a:r>
              <a:rPr lang="es-MX" dirty="0" smtClean="0"/>
              <a:t> </a:t>
            </a:r>
            <a:r>
              <a:rPr lang="es-MX" dirty="0" err="1" smtClean="0"/>
              <a:t>it</a:t>
            </a:r>
            <a:r>
              <a:rPr lang="es-MX" dirty="0" smtClean="0"/>
              <a:t> </a:t>
            </a:r>
            <a:r>
              <a:rPr lang="es-MX" dirty="0" err="1" smtClean="0"/>
              <a:t>yet</a:t>
            </a:r>
            <a:r>
              <a:rPr lang="es-MX" dirty="0" smtClean="0"/>
              <a:t>).</a:t>
            </a:r>
          </a:p>
          <a:p>
            <a:r>
              <a:rPr lang="es-MX" dirty="0" smtClean="0"/>
              <a:t>*Mike and Jack </a:t>
            </a:r>
            <a:r>
              <a:rPr lang="es-MX" dirty="0" err="1" smtClean="0"/>
              <a:t>have</a:t>
            </a:r>
            <a:r>
              <a:rPr lang="es-MX" dirty="0" smtClean="0"/>
              <a:t> </a:t>
            </a:r>
            <a:r>
              <a:rPr lang="es-MX" dirty="0" err="1" smtClean="0"/>
              <a:t>been</a:t>
            </a:r>
            <a:r>
              <a:rPr lang="es-MX" dirty="0" smtClean="0"/>
              <a:t> </a:t>
            </a:r>
            <a:r>
              <a:rPr lang="es-MX" dirty="0" err="1" smtClean="0"/>
              <a:t>studying</a:t>
            </a:r>
            <a:r>
              <a:rPr lang="es-MX" dirty="0" smtClean="0"/>
              <a:t> </a:t>
            </a:r>
            <a:r>
              <a:rPr lang="es-MX" dirty="0" err="1" smtClean="0"/>
              <a:t>since</a:t>
            </a:r>
            <a:r>
              <a:rPr lang="es-MX" dirty="0" smtClean="0"/>
              <a:t> 6 </a:t>
            </a:r>
            <a:r>
              <a:rPr lang="es-MX" dirty="0" err="1" smtClean="0"/>
              <a:t>o´clock</a:t>
            </a:r>
            <a:r>
              <a:rPr lang="es-MX" dirty="0" smtClean="0"/>
              <a:t> (and </a:t>
            </a:r>
            <a:r>
              <a:rPr lang="es-MX" dirty="0" err="1" smtClean="0"/>
              <a:t>haven´t</a:t>
            </a:r>
            <a:r>
              <a:rPr lang="es-MX" dirty="0" smtClean="0"/>
              <a:t> </a:t>
            </a:r>
            <a:r>
              <a:rPr lang="es-MX" dirty="0" err="1" smtClean="0"/>
              <a:t>finished</a:t>
            </a:r>
            <a:r>
              <a:rPr lang="es-MX" dirty="0" smtClean="0"/>
              <a:t> </a:t>
            </a:r>
            <a:r>
              <a:rPr lang="es-MX" dirty="0" err="1" smtClean="0"/>
              <a:t>yet</a:t>
            </a:r>
            <a:r>
              <a:rPr lang="es-MX" dirty="0" smtClean="0"/>
              <a:t>).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825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2. </a:t>
            </a:r>
            <a:r>
              <a:rPr lang="es-MX" dirty="0" err="1" smtClean="0"/>
              <a:t>Actions</a:t>
            </a:r>
            <a:r>
              <a:rPr lang="es-MX" dirty="0" smtClean="0"/>
              <a:t> that </a:t>
            </a:r>
            <a:r>
              <a:rPr lang="es-MX" dirty="0" err="1" smtClean="0"/>
              <a:t>have</a:t>
            </a:r>
            <a:r>
              <a:rPr lang="es-MX" dirty="0" smtClean="0"/>
              <a:t> </a:t>
            </a:r>
            <a:r>
              <a:rPr lang="es-MX" dirty="0" err="1" smtClean="0"/>
              <a:t>just</a:t>
            </a:r>
            <a:r>
              <a:rPr lang="es-MX" dirty="0" smtClean="0"/>
              <a:t> </a:t>
            </a:r>
            <a:r>
              <a:rPr lang="es-MX" dirty="0" err="1" smtClean="0"/>
              <a:t>finished</a:t>
            </a:r>
            <a:r>
              <a:rPr lang="es-MX" dirty="0" smtClean="0"/>
              <a:t>, </a:t>
            </a:r>
            <a:r>
              <a:rPr lang="es-MX" dirty="0" err="1" smtClean="0"/>
              <a:t>but</a:t>
            </a:r>
            <a:r>
              <a:rPr lang="es-MX" dirty="0" smtClean="0"/>
              <a:t> </a:t>
            </a:r>
            <a:r>
              <a:rPr lang="es-MX" dirty="0" err="1" smtClean="0"/>
              <a:t>we</a:t>
            </a:r>
            <a:r>
              <a:rPr lang="es-MX" dirty="0" smtClean="0"/>
              <a:t> are </a:t>
            </a:r>
            <a:r>
              <a:rPr lang="es-MX" dirty="0" err="1" smtClean="0"/>
              <a:t>interested</a:t>
            </a:r>
            <a:r>
              <a:rPr lang="es-MX" dirty="0" smtClean="0"/>
              <a:t> in the </a:t>
            </a:r>
            <a:r>
              <a:rPr lang="es-MX" dirty="0" err="1" smtClean="0"/>
              <a:t>results</a:t>
            </a:r>
            <a:r>
              <a:rPr lang="es-MX" dirty="0" smtClean="0"/>
              <a:t>: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* </a:t>
            </a:r>
            <a:r>
              <a:rPr lang="es-MX" dirty="0" err="1"/>
              <a:t>I</a:t>
            </a:r>
            <a:r>
              <a:rPr lang="es-MX" dirty="0" err="1" smtClean="0"/>
              <a:t>t´s</a:t>
            </a:r>
            <a:r>
              <a:rPr lang="es-MX" dirty="0" smtClean="0"/>
              <a:t>  </a:t>
            </a:r>
            <a:r>
              <a:rPr lang="es-MX" dirty="0" err="1" smtClean="0"/>
              <a:t>been</a:t>
            </a:r>
            <a:r>
              <a:rPr lang="es-MX" dirty="0" smtClean="0"/>
              <a:t> </a:t>
            </a:r>
            <a:r>
              <a:rPr lang="es-MX" dirty="0" err="1" smtClean="0"/>
              <a:t>raining</a:t>
            </a:r>
            <a:r>
              <a:rPr lang="es-MX" dirty="0" smtClean="0"/>
              <a:t> </a:t>
            </a:r>
            <a:r>
              <a:rPr lang="es-MX" dirty="0" err="1" smtClean="0"/>
              <a:t>since</a:t>
            </a:r>
            <a:r>
              <a:rPr lang="es-MX" dirty="0" smtClean="0"/>
              <a:t> </a:t>
            </a:r>
            <a:r>
              <a:rPr lang="es-MX" dirty="0" err="1" smtClean="0"/>
              <a:t>midday</a:t>
            </a:r>
            <a:r>
              <a:rPr lang="es-MX" dirty="0" smtClean="0"/>
              <a:t> (and the </a:t>
            </a:r>
            <a:r>
              <a:rPr lang="es-MX" dirty="0" err="1" smtClean="0"/>
              <a:t>streets</a:t>
            </a:r>
            <a:r>
              <a:rPr lang="es-MX" dirty="0" smtClean="0"/>
              <a:t> are </a:t>
            </a:r>
            <a:r>
              <a:rPr lang="es-MX" dirty="0" err="1" smtClean="0"/>
              <a:t>still</a:t>
            </a:r>
            <a:r>
              <a:rPr lang="es-MX" dirty="0" smtClean="0"/>
              <a:t> </a:t>
            </a:r>
            <a:r>
              <a:rPr lang="es-MX" dirty="0" err="1" smtClean="0"/>
              <a:t>wet</a:t>
            </a:r>
            <a:r>
              <a:rPr lang="es-MX" dirty="0" smtClean="0"/>
              <a:t>).</a:t>
            </a:r>
          </a:p>
          <a:p>
            <a:endParaRPr lang="es-MX" dirty="0"/>
          </a:p>
          <a:p>
            <a:endParaRPr lang="es-MX" dirty="0" smtClean="0"/>
          </a:p>
          <a:p>
            <a:r>
              <a:rPr lang="es-MX" dirty="0" smtClean="0"/>
              <a:t>*</a:t>
            </a:r>
            <a:r>
              <a:rPr lang="es-MX" dirty="0" err="1" smtClean="0"/>
              <a:t>I´ve</a:t>
            </a:r>
            <a:r>
              <a:rPr lang="es-MX" dirty="0" smtClean="0"/>
              <a:t> </a:t>
            </a:r>
            <a:r>
              <a:rPr lang="es-MX" dirty="0" err="1" smtClean="0"/>
              <a:t>been</a:t>
            </a:r>
            <a:r>
              <a:rPr lang="es-MX" dirty="0" smtClean="0"/>
              <a:t> Reading </a:t>
            </a:r>
            <a:r>
              <a:rPr lang="es-MX" dirty="0" err="1" smtClean="0"/>
              <a:t>all</a:t>
            </a:r>
            <a:r>
              <a:rPr lang="es-MX" dirty="0" smtClean="0"/>
              <a:t> </a:t>
            </a:r>
            <a:r>
              <a:rPr lang="es-MX" dirty="0" err="1" smtClean="0"/>
              <a:t>afternoon</a:t>
            </a:r>
            <a:r>
              <a:rPr lang="es-MX" dirty="0" smtClean="0"/>
              <a:t>. </a:t>
            </a:r>
            <a:r>
              <a:rPr lang="es-MX" dirty="0" err="1"/>
              <a:t>I</a:t>
            </a:r>
            <a:r>
              <a:rPr lang="es-MX" dirty="0" err="1" smtClean="0"/>
              <a:t>´ve</a:t>
            </a:r>
            <a:r>
              <a:rPr lang="es-MX" dirty="0" smtClean="0"/>
              <a:t> </a:t>
            </a:r>
            <a:r>
              <a:rPr lang="es-MX" dirty="0" err="1" smtClean="0"/>
              <a:t>just</a:t>
            </a:r>
            <a:r>
              <a:rPr lang="es-MX" dirty="0" smtClean="0"/>
              <a:t> </a:t>
            </a:r>
            <a:r>
              <a:rPr lang="es-MX" dirty="0" err="1" smtClean="0"/>
              <a:t>finished</a:t>
            </a:r>
            <a:r>
              <a:rPr lang="es-MX" dirty="0" smtClean="0"/>
              <a:t> the </a:t>
            </a:r>
            <a:r>
              <a:rPr lang="es-MX" dirty="0" err="1" smtClean="0"/>
              <a:t>book</a:t>
            </a:r>
            <a:r>
              <a:rPr lang="es-MX" dirty="0" smtClean="0"/>
              <a:t>.</a:t>
            </a:r>
          </a:p>
          <a:p>
            <a:endParaRPr lang="es-MX" dirty="0"/>
          </a:p>
          <a:p>
            <a:endParaRPr lang="es-MX" dirty="0" smtClean="0"/>
          </a:p>
          <a:p>
            <a:r>
              <a:rPr lang="es-MX" dirty="0" smtClean="0"/>
              <a:t>*</a:t>
            </a:r>
            <a:r>
              <a:rPr lang="es-MX" dirty="0" err="1" smtClean="0"/>
              <a:t>Who´s</a:t>
            </a:r>
            <a:r>
              <a:rPr lang="es-MX" dirty="0" smtClean="0"/>
              <a:t> </a:t>
            </a:r>
            <a:r>
              <a:rPr lang="es-MX" dirty="0" err="1" smtClean="0"/>
              <a:t>been</a:t>
            </a:r>
            <a:r>
              <a:rPr lang="es-MX" dirty="0" smtClean="0"/>
              <a:t> using </a:t>
            </a:r>
            <a:r>
              <a:rPr lang="es-MX" dirty="0" err="1" smtClean="0"/>
              <a:t>my</a:t>
            </a:r>
            <a:r>
              <a:rPr lang="es-MX" dirty="0" smtClean="0"/>
              <a:t> </a:t>
            </a:r>
            <a:r>
              <a:rPr lang="es-MX" dirty="0" err="1" smtClean="0"/>
              <a:t>computer</a:t>
            </a:r>
            <a:r>
              <a:rPr lang="es-MX" dirty="0" smtClean="0"/>
              <a:t>? (I </a:t>
            </a:r>
            <a:r>
              <a:rPr lang="es-MX" dirty="0" err="1" smtClean="0"/>
              <a:t>turned</a:t>
            </a:r>
            <a:r>
              <a:rPr lang="es-MX" dirty="0" smtClean="0"/>
              <a:t> </a:t>
            </a:r>
            <a:r>
              <a:rPr lang="es-MX" dirty="0" err="1" smtClean="0"/>
              <a:t>it</a:t>
            </a:r>
            <a:r>
              <a:rPr lang="es-MX" dirty="0" smtClean="0"/>
              <a:t> off and </a:t>
            </a:r>
            <a:r>
              <a:rPr lang="es-MX" dirty="0" err="1" smtClean="0"/>
              <a:t>it</a:t>
            </a:r>
            <a:r>
              <a:rPr lang="es-MX" dirty="0" smtClean="0"/>
              <a:t> </a:t>
            </a:r>
            <a:r>
              <a:rPr lang="es-MX" dirty="0" err="1" smtClean="0"/>
              <a:t>is</a:t>
            </a:r>
            <a:r>
              <a:rPr lang="es-MX" dirty="0" smtClean="0"/>
              <a:t> </a:t>
            </a:r>
            <a:r>
              <a:rPr lang="es-MX" dirty="0" err="1" smtClean="0"/>
              <a:t>on</a:t>
            </a:r>
            <a:r>
              <a:rPr lang="es-MX" dirty="0" smtClean="0"/>
              <a:t> </a:t>
            </a:r>
            <a:r>
              <a:rPr lang="es-MX" dirty="0" err="1" smtClean="0"/>
              <a:t>now</a:t>
            </a:r>
            <a:r>
              <a:rPr lang="es-MX" dirty="0" smtClean="0"/>
              <a:t>.)</a:t>
            </a:r>
          </a:p>
          <a:p>
            <a:endParaRPr lang="es-MX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9914271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err="1" smtClean="0"/>
              <a:t>You</a:t>
            </a:r>
            <a:r>
              <a:rPr lang="es-MX" dirty="0" smtClean="0"/>
              <a:t> can use the present </a:t>
            </a:r>
            <a:r>
              <a:rPr lang="es-MX" dirty="0" err="1" smtClean="0"/>
              <a:t>perfect</a:t>
            </a:r>
            <a:r>
              <a:rPr lang="es-MX" dirty="0" smtClean="0"/>
              <a:t> continuous  </a:t>
            </a:r>
            <a:r>
              <a:rPr lang="es-MX" sz="1200" dirty="0" smtClean="0"/>
              <a:t>WITHOUT </a:t>
            </a:r>
            <a:r>
              <a:rPr lang="es-MX" dirty="0" smtClean="0"/>
              <a:t>a </a:t>
            </a:r>
            <a:r>
              <a:rPr lang="es-MX" dirty="0" err="1" smtClean="0"/>
              <a:t>duration</a:t>
            </a:r>
            <a:r>
              <a:rPr lang="es-MX" dirty="0" smtClean="0"/>
              <a:t> </a:t>
            </a:r>
            <a:r>
              <a:rPr lang="es-MX" dirty="0" err="1" smtClean="0"/>
              <a:t>such</a:t>
            </a:r>
            <a:r>
              <a:rPr lang="es-MX" dirty="0" smtClean="0"/>
              <a:t> as “</a:t>
            </a:r>
            <a:r>
              <a:rPr lang="es-MX" dirty="0" err="1" smtClean="0"/>
              <a:t>for</a:t>
            </a:r>
            <a:r>
              <a:rPr lang="es-MX" dirty="0" smtClean="0"/>
              <a:t> </a:t>
            </a:r>
            <a:r>
              <a:rPr lang="es-MX" dirty="0" err="1" smtClean="0"/>
              <a:t>five</a:t>
            </a:r>
            <a:r>
              <a:rPr lang="es-MX" dirty="0" smtClean="0"/>
              <a:t> minutes,” “</a:t>
            </a:r>
            <a:r>
              <a:rPr lang="es-MX" dirty="0" err="1" smtClean="0"/>
              <a:t>for</a:t>
            </a:r>
            <a:r>
              <a:rPr lang="es-MX" dirty="0" smtClean="0"/>
              <a:t> </a:t>
            </a:r>
            <a:r>
              <a:rPr lang="es-MX" dirty="0" err="1" smtClean="0"/>
              <a:t>two</a:t>
            </a:r>
            <a:r>
              <a:rPr lang="es-MX" dirty="0" smtClean="0"/>
              <a:t> </a:t>
            </a:r>
            <a:r>
              <a:rPr lang="es-MX" dirty="0" err="1" smtClean="0"/>
              <a:t>weeks</a:t>
            </a:r>
            <a:r>
              <a:rPr lang="es-MX" dirty="0" smtClean="0"/>
              <a:t>,” and “</a:t>
            </a:r>
            <a:r>
              <a:rPr lang="es-MX" dirty="0" err="1" smtClean="0"/>
              <a:t>since</a:t>
            </a:r>
            <a:r>
              <a:rPr lang="es-MX" dirty="0" smtClean="0"/>
              <a:t> </a:t>
            </a:r>
            <a:r>
              <a:rPr lang="es-MX" dirty="0" err="1" smtClean="0"/>
              <a:t>Tuesday</a:t>
            </a:r>
            <a:r>
              <a:rPr lang="es-MX" dirty="0" smtClean="0"/>
              <a:t>.” </a:t>
            </a:r>
            <a:r>
              <a:rPr lang="es-MX" dirty="0" err="1" smtClean="0"/>
              <a:t>Without</a:t>
            </a:r>
            <a:r>
              <a:rPr lang="es-MX" dirty="0" smtClean="0"/>
              <a:t> the </a:t>
            </a:r>
            <a:r>
              <a:rPr lang="es-MX" dirty="0" err="1" smtClean="0"/>
              <a:t>durations</a:t>
            </a:r>
            <a:r>
              <a:rPr lang="es-MX" dirty="0" smtClean="0"/>
              <a:t>, </a:t>
            </a:r>
            <a:r>
              <a:rPr lang="es-MX" dirty="0" err="1" smtClean="0"/>
              <a:t>this</a:t>
            </a:r>
            <a:r>
              <a:rPr lang="es-MX" dirty="0" smtClean="0"/>
              <a:t> tense </a:t>
            </a:r>
            <a:r>
              <a:rPr lang="es-MX" dirty="0" err="1" smtClean="0"/>
              <a:t>gives</a:t>
            </a:r>
            <a:r>
              <a:rPr lang="es-MX" dirty="0" smtClean="0"/>
              <a:t> a more general </a:t>
            </a:r>
            <a:r>
              <a:rPr lang="es-MX" dirty="0" err="1" smtClean="0"/>
              <a:t>meaning</a:t>
            </a:r>
            <a:r>
              <a:rPr lang="es-MX" dirty="0" smtClean="0"/>
              <a:t> of “</a:t>
            </a:r>
            <a:r>
              <a:rPr lang="es-MX" dirty="0" err="1" smtClean="0"/>
              <a:t>lately</a:t>
            </a:r>
            <a:r>
              <a:rPr lang="es-MX" dirty="0" smtClean="0"/>
              <a:t>”. </a:t>
            </a:r>
            <a:r>
              <a:rPr lang="es-MX" dirty="0" err="1" smtClean="0"/>
              <a:t>We</a:t>
            </a:r>
            <a:r>
              <a:rPr lang="es-MX" dirty="0" smtClean="0"/>
              <a:t> </a:t>
            </a:r>
            <a:r>
              <a:rPr lang="es-MX" dirty="0" err="1" smtClean="0"/>
              <a:t>often</a:t>
            </a:r>
            <a:r>
              <a:rPr lang="es-MX" dirty="0" smtClean="0"/>
              <a:t> use the </a:t>
            </a:r>
            <a:r>
              <a:rPr lang="es-MX" dirty="0" err="1" smtClean="0"/>
              <a:t>words</a:t>
            </a:r>
            <a:r>
              <a:rPr lang="es-MX" dirty="0" smtClean="0"/>
              <a:t> “</a:t>
            </a:r>
            <a:r>
              <a:rPr lang="es-MX" dirty="0" err="1" smtClean="0"/>
              <a:t>lately</a:t>
            </a:r>
            <a:r>
              <a:rPr lang="es-MX" dirty="0" smtClean="0"/>
              <a:t>” </a:t>
            </a:r>
            <a:r>
              <a:rPr lang="es-MX" dirty="0" err="1" smtClean="0"/>
              <a:t>or</a:t>
            </a:r>
            <a:r>
              <a:rPr lang="es-MX" dirty="0" smtClean="0"/>
              <a:t> “</a:t>
            </a:r>
            <a:r>
              <a:rPr lang="es-MX" dirty="0" err="1" smtClean="0"/>
              <a:t>recently</a:t>
            </a:r>
            <a:r>
              <a:rPr lang="es-MX" dirty="0" smtClean="0"/>
              <a:t>” in the </a:t>
            </a:r>
            <a:r>
              <a:rPr lang="es-MX" dirty="0" err="1" smtClean="0"/>
              <a:t>sentence</a:t>
            </a:r>
            <a:r>
              <a:rPr lang="es-MX" dirty="0" smtClean="0"/>
              <a:t> to </a:t>
            </a:r>
            <a:r>
              <a:rPr lang="es-MX" dirty="0" err="1" smtClean="0"/>
              <a:t>strengthen</a:t>
            </a:r>
            <a:r>
              <a:rPr lang="es-MX" dirty="0" smtClean="0"/>
              <a:t> </a:t>
            </a:r>
            <a:r>
              <a:rPr lang="es-MX" dirty="0" err="1" smtClean="0"/>
              <a:t>this</a:t>
            </a:r>
            <a:r>
              <a:rPr lang="es-MX" dirty="0" smtClean="0"/>
              <a:t> </a:t>
            </a:r>
            <a:r>
              <a:rPr lang="es-MX" dirty="0" err="1" smtClean="0"/>
              <a:t>meaning</a:t>
            </a:r>
            <a:r>
              <a:rPr lang="es-MX" dirty="0" smtClean="0"/>
              <a:t>.</a:t>
            </a:r>
          </a:p>
          <a:p>
            <a:endParaRPr lang="es-MX" sz="1200" dirty="0"/>
          </a:p>
        </p:txBody>
      </p:sp>
    </p:spTree>
    <p:extLst>
      <p:ext uri="{BB962C8B-B14F-4D97-AF65-F5344CB8AC3E}">
        <p14:creationId xmlns:p14="http://schemas.microsoft.com/office/powerpoint/2010/main" val="6775462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err="1" smtClean="0"/>
              <a:t>Examples</a:t>
            </a:r>
            <a:r>
              <a:rPr lang="es-MX" dirty="0" smtClean="0"/>
              <a:t>: 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Recently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, I </a:t>
            </a:r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been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feeling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really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tired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She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has </a:t>
            </a:r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been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watching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too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many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science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fiction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movies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lately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s-MX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Terry has </a:t>
            </a:r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been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feeling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 a Little </a:t>
            </a:r>
            <a:r>
              <a:rPr lang="es-MX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depressed</a:t>
            </a:r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s-MX" dirty="0">
              <a:latin typeface="Old English Text MT" panose="03040902040508030806" pitchFamily="66" charset="0"/>
            </a:endParaRPr>
          </a:p>
          <a:p>
            <a:endParaRPr lang="es-MX" dirty="0">
              <a:latin typeface="Old English Text MT" panose="030409020405080308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37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err="1" smtClean="0"/>
              <a:t>Special</a:t>
            </a:r>
            <a:r>
              <a:rPr lang="es-MX" dirty="0" smtClean="0"/>
              <a:t> Note </a:t>
            </a:r>
            <a:br>
              <a:rPr lang="es-MX" dirty="0" smtClean="0"/>
            </a:b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err="1" smtClean="0">
                <a:solidFill>
                  <a:srgbClr val="FF0000"/>
                </a:solidFill>
              </a:rPr>
              <a:t>Verbs</a:t>
            </a:r>
            <a:r>
              <a:rPr lang="es-MX" dirty="0" smtClean="0">
                <a:solidFill>
                  <a:srgbClr val="FF0000"/>
                </a:solidFill>
              </a:rPr>
              <a:t> </a:t>
            </a:r>
            <a:r>
              <a:rPr lang="es-MX" dirty="0" err="1" smtClean="0">
                <a:solidFill>
                  <a:srgbClr val="FF0000"/>
                </a:solidFill>
              </a:rPr>
              <a:t>Without</a:t>
            </a:r>
            <a:r>
              <a:rPr lang="es-MX" dirty="0" smtClean="0">
                <a:solidFill>
                  <a:srgbClr val="FF0000"/>
                </a:solidFill>
              </a:rPr>
              <a:t> Continuous </a:t>
            </a:r>
            <a:r>
              <a:rPr lang="es-MX" dirty="0" err="1" smtClean="0">
                <a:solidFill>
                  <a:srgbClr val="FF0000"/>
                </a:solidFill>
              </a:rPr>
              <a:t>Forms</a:t>
            </a:r>
            <a:endParaRPr lang="es-MX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MX" dirty="0">
                <a:solidFill>
                  <a:schemeClr val="tx1"/>
                </a:solidFill>
              </a:rPr>
              <a:t>	</a:t>
            </a:r>
            <a:r>
              <a:rPr lang="es-MX" dirty="0" err="1" smtClean="0">
                <a:solidFill>
                  <a:schemeClr val="tx1"/>
                </a:solidFill>
              </a:rPr>
              <a:t>With</a:t>
            </a:r>
            <a:r>
              <a:rPr lang="es-MX" dirty="0" smtClean="0">
                <a:solidFill>
                  <a:schemeClr val="tx1"/>
                </a:solidFill>
              </a:rPr>
              <a:t> </a:t>
            </a:r>
            <a:r>
              <a:rPr lang="es-MX" dirty="0" err="1" smtClean="0">
                <a:solidFill>
                  <a:schemeClr val="tx1"/>
                </a:solidFill>
              </a:rPr>
              <a:t>verbs</a:t>
            </a:r>
            <a:r>
              <a:rPr lang="es-MX" dirty="0" smtClean="0">
                <a:solidFill>
                  <a:schemeClr val="tx1"/>
                </a:solidFill>
              </a:rPr>
              <a:t> </a:t>
            </a:r>
            <a:r>
              <a:rPr lang="es-MX" dirty="0" err="1" smtClean="0">
                <a:solidFill>
                  <a:schemeClr val="tx1"/>
                </a:solidFill>
              </a:rPr>
              <a:t>not</a:t>
            </a:r>
            <a:r>
              <a:rPr lang="es-MX" dirty="0" smtClean="0">
                <a:solidFill>
                  <a:schemeClr val="tx1"/>
                </a:solidFill>
              </a:rPr>
              <a:t> </a:t>
            </a:r>
            <a:r>
              <a:rPr lang="es-MX" dirty="0" err="1" smtClean="0">
                <a:solidFill>
                  <a:schemeClr val="tx1"/>
                </a:solidFill>
              </a:rPr>
              <a:t>normally</a:t>
            </a:r>
            <a:r>
              <a:rPr lang="es-MX" dirty="0" smtClean="0">
                <a:solidFill>
                  <a:schemeClr val="tx1"/>
                </a:solidFill>
              </a:rPr>
              <a:t> </a:t>
            </a:r>
            <a:r>
              <a:rPr lang="es-MX" dirty="0" err="1" smtClean="0">
                <a:solidFill>
                  <a:schemeClr val="tx1"/>
                </a:solidFill>
              </a:rPr>
              <a:t>used</a:t>
            </a:r>
            <a:r>
              <a:rPr lang="es-MX" dirty="0" smtClean="0">
                <a:solidFill>
                  <a:schemeClr val="tx1"/>
                </a:solidFill>
              </a:rPr>
              <a:t> in the continuous </a:t>
            </a:r>
            <a:r>
              <a:rPr lang="es-MX" dirty="0" err="1" smtClean="0">
                <a:solidFill>
                  <a:schemeClr val="tx1"/>
                </a:solidFill>
              </a:rPr>
              <a:t>form</a:t>
            </a:r>
            <a:r>
              <a:rPr lang="es-MX" dirty="0" smtClean="0">
                <a:solidFill>
                  <a:schemeClr val="tx1"/>
                </a:solidFill>
              </a:rPr>
              <a:t>, use the present </a:t>
            </a:r>
            <a:r>
              <a:rPr lang="es-MX" dirty="0" err="1" smtClean="0">
                <a:solidFill>
                  <a:schemeClr val="tx1"/>
                </a:solidFill>
              </a:rPr>
              <a:t>pefect</a:t>
            </a:r>
            <a:r>
              <a:rPr lang="es-MX" dirty="0" smtClean="0">
                <a:solidFill>
                  <a:schemeClr val="tx1"/>
                </a:solidFill>
              </a:rPr>
              <a:t> simple. </a:t>
            </a:r>
            <a:r>
              <a:rPr lang="es-MX" dirty="0" err="1" smtClean="0">
                <a:solidFill>
                  <a:schemeClr val="tx1"/>
                </a:solidFill>
              </a:rPr>
              <a:t>Some</a:t>
            </a:r>
            <a:r>
              <a:rPr lang="es-MX" dirty="0" smtClean="0">
                <a:solidFill>
                  <a:schemeClr val="tx1"/>
                </a:solidFill>
              </a:rPr>
              <a:t> of </a:t>
            </a:r>
            <a:r>
              <a:rPr lang="es-MX" dirty="0" err="1" smtClean="0">
                <a:solidFill>
                  <a:schemeClr val="tx1"/>
                </a:solidFill>
              </a:rPr>
              <a:t>these</a:t>
            </a:r>
            <a:r>
              <a:rPr lang="es-MX" dirty="0" smtClean="0">
                <a:solidFill>
                  <a:schemeClr val="tx1"/>
                </a:solidFill>
              </a:rPr>
              <a:t> </a:t>
            </a:r>
            <a:r>
              <a:rPr lang="es-MX" dirty="0" err="1" smtClean="0">
                <a:solidFill>
                  <a:schemeClr val="tx1"/>
                </a:solidFill>
              </a:rPr>
              <a:t>verbs</a:t>
            </a:r>
            <a:r>
              <a:rPr lang="es-MX" dirty="0" smtClean="0">
                <a:solidFill>
                  <a:schemeClr val="tx1"/>
                </a:solidFill>
              </a:rPr>
              <a:t> are: </a:t>
            </a:r>
            <a:r>
              <a:rPr lang="es-MX" dirty="0" err="1" smtClean="0">
                <a:solidFill>
                  <a:schemeClr val="tx1"/>
                </a:solidFill>
              </a:rPr>
              <a:t>want</a:t>
            </a:r>
            <a:r>
              <a:rPr lang="es-MX" dirty="0" smtClean="0">
                <a:solidFill>
                  <a:schemeClr val="tx1"/>
                </a:solidFill>
              </a:rPr>
              <a:t>, </a:t>
            </a:r>
            <a:r>
              <a:rPr lang="es-MX" dirty="0" err="1" smtClean="0">
                <a:solidFill>
                  <a:schemeClr val="tx1"/>
                </a:solidFill>
              </a:rPr>
              <a:t>know</a:t>
            </a:r>
            <a:r>
              <a:rPr lang="es-MX" dirty="0" smtClean="0">
                <a:solidFill>
                  <a:schemeClr val="tx1"/>
                </a:solidFill>
              </a:rPr>
              <a:t>, </a:t>
            </a:r>
            <a:r>
              <a:rPr lang="es-MX" dirty="0" err="1" smtClean="0">
                <a:solidFill>
                  <a:schemeClr val="tx1"/>
                </a:solidFill>
              </a:rPr>
              <a:t>love</a:t>
            </a:r>
            <a:r>
              <a:rPr lang="es-MX" dirty="0" smtClean="0">
                <a:solidFill>
                  <a:schemeClr val="tx1"/>
                </a:solidFill>
              </a:rPr>
              <a:t>, </a:t>
            </a:r>
            <a:r>
              <a:rPr lang="es-MX" dirty="0" err="1" smtClean="0">
                <a:solidFill>
                  <a:schemeClr val="tx1"/>
                </a:solidFill>
              </a:rPr>
              <a:t>hear</a:t>
            </a:r>
            <a:r>
              <a:rPr lang="es-MX" dirty="0" smtClean="0">
                <a:solidFill>
                  <a:schemeClr val="tx1"/>
                </a:solidFill>
              </a:rPr>
              <a:t>, </a:t>
            </a:r>
            <a:r>
              <a:rPr lang="es-MX" dirty="0" err="1" smtClean="0">
                <a:solidFill>
                  <a:schemeClr val="tx1"/>
                </a:solidFill>
              </a:rPr>
              <a:t>see</a:t>
            </a:r>
            <a:r>
              <a:rPr lang="es-MX" dirty="0" smtClean="0">
                <a:solidFill>
                  <a:schemeClr val="tx1"/>
                </a:solidFill>
              </a:rPr>
              <a:t>, </a:t>
            </a:r>
            <a:r>
              <a:rPr lang="es-MX" dirty="0" err="1" smtClean="0">
                <a:solidFill>
                  <a:schemeClr val="tx1"/>
                </a:solidFill>
              </a:rPr>
              <a:t>understand</a:t>
            </a:r>
            <a:r>
              <a:rPr lang="es-MX" dirty="0" smtClean="0">
                <a:solidFill>
                  <a:schemeClr val="tx1"/>
                </a:solidFill>
              </a:rPr>
              <a:t>, taste, </a:t>
            </a:r>
            <a:r>
              <a:rPr lang="es-MX" dirty="0" err="1" smtClean="0">
                <a:solidFill>
                  <a:schemeClr val="tx1"/>
                </a:solidFill>
              </a:rPr>
              <a:t>among</a:t>
            </a:r>
            <a:r>
              <a:rPr lang="es-MX" dirty="0" smtClean="0">
                <a:solidFill>
                  <a:schemeClr val="tx1"/>
                </a:solidFill>
              </a:rPr>
              <a:t> </a:t>
            </a:r>
            <a:r>
              <a:rPr lang="es-MX" dirty="0" err="1" smtClean="0">
                <a:solidFill>
                  <a:schemeClr val="tx1"/>
                </a:solidFill>
              </a:rPr>
              <a:t>others</a:t>
            </a:r>
            <a:r>
              <a:rPr lang="es-MX" dirty="0" smtClean="0">
                <a:solidFill>
                  <a:schemeClr val="tx1"/>
                </a:solidFill>
              </a:rPr>
              <a:t>.</a:t>
            </a:r>
          </a:p>
          <a:p>
            <a:endParaRPr lang="es-MX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3089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err="1" smtClean="0"/>
              <a:t>Examples</a:t>
            </a:r>
            <a:r>
              <a:rPr lang="es-MX" dirty="0" smtClean="0"/>
              <a:t>:</a:t>
            </a:r>
            <a:br>
              <a:rPr lang="es-MX" dirty="0" smtClean="0"/>
            </a:b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MX" dirty="0" smtClean="0"/>
              <a:t>*</a:t>
            </a:r>
            <a:r>
              <a:rPr lang="es-MX" b="1" dirty="0" err="1" smtClean="0"/>
              <a:t>I´ve</a:t>
            </a:r>
            <a:r>
              <a:rPr lang="es-MX" b="1" dirty="0" smtClean="0"/>
              <a:t> </a:t>
            </a:r>
            <a:r>
              <a:rPr lang="es-MX" b="1" dirty="0" err="1" smtClean="0"/>
              <a:t>wanted</a:t>
            </a:r>
            <a:r>
              <a:rPr lang="es-MX" dirty="0" smtClean="0"/>
              <a:t> to </a:t>
            </a:r>
            <a:r>
              <a:rPr lang="es-MX" dirty="0" err="1" smtClean="0"/>
              <a:t>visit</a:t>
            </a:r>
            <a:r>
              <a:rPr lang="es-MX" dirty="0" smtClean="0"/>
              <a:t> Paris </a:t>
            </a:r>
            <a:r>
              <a:rPr lang="es-MX" dirty="0" err="1" smtClean="0"/>
              <a:t>for</a:t>
            </a:r>
            <a:r>
              <a:rPr lang="es-MX" dirty="0" smtClean="0"/>
              <a:t> </a:t>
            </a:r>
            <a:r>
              <a:rPr lang="es-MX" dirty="0" err="1" smtClean="0"/>
              <a:t>years</a:t>
            </a:r>
            <a:r>
              <a:rPr lang="es-MX" dirty="0" smtClean="0"/>
              <a:t>.</a:t>
            </a:r>
          </a:p>
          <a:p>
            <a:endParaRPr lang="es-MX" b="1" dirty="0" smtClean="0"/>
          </a:p>
          <a:p>
            <a:r>
              <a:rPr lang="es-MX" b="1" dirty="0" smtClean="0"/>
              <a:t>*Betty has </a:t>
            </a:r>
            <a:r>
              <a:rPr lang="es-MX" b="1" dirty="0" err="1" smtClean="0"/>
              <a:t>known</a:t>
            </a:r>
            <a:r>
              <a:rPr lang="es-MX" b="1" dirty="0" smtClean="0"/>
              <a:t> </a:t>
            </a:r>
            <a:r>
              <a:rPr lang="es-MX" dirty="0" smtClean="0"/>
              <a:t>Fred </a:t>
            </a:r>
            <a:r>
              <a:rPr lang="es-MX" dirty="0" err="1" smtClean="0"/>
              <a:t>since</a:t>
            </a:r>
            <a:r>
              <a:rPr lang="es-MX" dirty="0" smtClean="0"/>
              <a:t> they </a:t>
            </a:r>
            <a:r>
              <a:rPr lang="es-MX" dirty="0" err="1" smtClean="0"/>
              <a:t>were</a:t>
            </a:r>
            <a:r>
              <a:rPr lang="es-MX" dirty="0" smtClean="0"/>
              <a:t> in </a:t>
            </a:r>
            <a:r>
              <a:rPr lang="es-MX" dirty="0" err="1" smtClean="0"/>
              <a:t>elementary</a:t>
            </a:r>
            <a:r>
              <a:rPr lang="es-MX" dirty="0" smtClean="0"/>
              <a:t> </a:t>
            </a:r>
            <a:r>
              <a:rPr lang="es-MX" dirty="0" err="1" smtClean="0"/>
              <a:t>school</a:t>
            </a:r>
            <a:r>
              <a:rPr lang="es-MX" dirty="0" smtClean="0"/>
              <a:t>.</a:t>
            </a:r>
          </a:p>
          <a:p>
            <a:endParaRPr lang="es-MX" dirty="0" smtClean="0"/>
          </a:p>
          <a:p>
            <a:r>
              <a:rPr lang="es-MX" b="1" dirty="0" smtClean="0"/>
              <a:t>*</a:t>
            </a:r>
            <a:r>
              <a:rPr lang="es-MX" b="1" dirty="0" err="1" smtClean="0"/>
              <a:t>I´ve</a:t>
            </a:r>
            <a:r>
              <a:rPr lang="es-MX" b="1" dirty="0" smtClean="0"/>
              <a:t> </a:t>
            </a:r>
            <a:r>
              <a:rPr lang="es-MX" b="1" dirty="0" err="1" smtClean="0"/>
              <a:t>loved</a:t>
            </a:r>
            <a:r>
              <a:rPr lang="es-MX" dirty="0" smtClean="0"/>
              <a:t> that </a:t>
            </a:r>
            <a:r>
              <a:rPr lang="es-MX" dirty="0" err="1" smtClean="0"/>
              <a:t>music</a:t>
            </a:r>
            <a:r>
              <a:rPr lang="es-MX" dirty="0" smtClean="0"/>
              <a:t> </a:t>
            </a:r>
            <a:r>
              <a:rPr lang="es-MX" dirty="0" err="1" smtClean="0"/>
              <a:t>snce</a:t>
            </a:r>
            <a:r>
              <a:rPr lang="es-MX" dirty="0" smtClean="0"/>
              <a:t> I </a:t>
            </a:r>
            <a:r>
              <a:rPr lang="es-MX" dirty="0" err="1" smtClean="0"/>
              <a:t>first</a:t>
            </a:r>
            <a:r>
              <a:rPr lang="es-MX" dirty="0" smtClean="0"/>
              <a:t> </a:t>
            </a:r>
            <a:r>
              <a:rPr lang="es-MX" dirty="0" err="1" smtClean="0"/>
              <a:t>heard</a:t>
            </a:r>
            <a:r>
              <a:rPr lang="es-MX" dirty="0" smtClean="0"/>
              <a:t> </a:t>
            </a:r>
            <a:r>
              <a:rPr lang="es-MX" dirty="0" err="1" smtClean="0"/>
              <a:t>it</a:t>
            </a:r>
            <a:r>
              <a:rPr lang="es-MX" dirty="0" smtClean="0"/>
              <a:t>.</a:t>
            </a:r>
          </a:p>
          <a:p>
            <a:endParaRPr lang="es-MX" b="1" dirty="0" smtClean="0"/>
          </a:p>
          <a:p>
            <a:r>
              <a:rPr lang="es-MX" b="1" dirty="0" smtClean="0"/>
              <a:t>*</a:t>
            </a:r>
            <a:r>
              <a:rPr lang="es-MX" b="1" dirty="0" err="1" smtClean="0"/>
              <a:t>I´ve</a:t>
            </a:r>
            <a:r>
              <a:rPr lang="es-MX" b="1" dirty="0" smtClean="0"/>
              <a:t> Heard</a:t>
            </a:r>
            <a:r>
              <a:rPr lang="es-MX" dirty="0" smtClean="0"/>
              <a:t> a </a:t>
            </a:r>
            <a:r>
              <a:rPr lang="es-MX" dirty="0" err="1" smtClean="0"/>
              <a:t>lot</a:t>
            </a:r>
            <a:r>
              <a:rPr lang="es-MX" dirty="0" smtClean="0"/>
              <a:t> </a:t>
            </a:r>
            <a:r>
              <a:rPr lang="es-MX" dirty="0" err="1" smtClean="0"/>
              <a:t>about</a:t>
            </a:r>
            <a:r>
              <a:rPr lang="es-MX" dirty="0" smtClean="0"/>
              <a:t> </a:t>
            </a:r>
            <a:r>
              <a:rPr lang="es-MX" dirty="0" err="1" smtClean="0"/>
              <a:t>you</a:t>
            </a:r>
            <a:r>
              <a:rPr lang="es-MX" dirty="0" smtClean="0"/>
              <a:t> </a:t>
            </a:r>
            <a:r>
              <a:rPr lang="es-MX" dirty="0" err="1" smtClean="0"/>
              <a:t>recently</a:t>
            </a:r>
            <a:r>
              <a:rPr lang="es-MX" dirty="0" smtClean="0"/>
              <a:t>.</a:t>
            </a:r>
          </a:p>
          <a:p>
            <a:endParaRPr lang="es-MX" b="1" dirty="0" smtClean="0"/>
          </a:p>
          <a:p>
            <a:r>
              <a:rPr lang="es-MX" b="1" dirty="0" smtClean="0"/>
              <a:t>*</a:t>
            </a:r>
            <a:r>
              <a:rPr lang="es-MX" b="1" dirty="0" err="1" smtClean="0"/>
              <a:t>We´ve</a:t>
            </a:r>
            <a:r>
              <a:rPr lang="es-MX" b="1" dirty="0" smtClean="0"/>
              <a:t> </a:t>
            </a:r>
            <a:r>
              <a:rPr lang="es-MX" b="1" dirty="0" err="1" smtClean="0"/>
              <a:t>understood</a:t>
            </a:r>
            <a:r>
              <a:rPr lang="es-MX" b="1" dirty="0" smtClean="0"/>
              <a:t> </a:t>
            </a:r>
            <a:r>
              <a:rPr lang="es-MX" dirty="0" err="1" smtClean="0"/>
              <a:t>everything</a:t>
            </a:r>
            <a:r>
              <a:rPr lang="es-MX" dirty="0" smtClean="0"/>
              <a:t> </a:t>
            </a:r>
            <a:r>
              <a:rPr lang="es-MX" b="1" dirty="0" err="1" smtClean="0"/>
              <a:t>we´ve</a:t>
            </a:r>
            <a:r>
              <a:rPr lang="es-MX" b="1" dirty="0" smtClean="0"/>
              <a:t> </a:t>
            </a:r>
            <a:r>
              <a:rPr lang="es-MX" b="1" dirty="0" err="1" smtClean="0"/>
              <a:t>heard</a:t>
            </a:r>
            <a:r>
              <a:rPr lang="es-MX" dirty="0" smtClean="0"/>
              <a:t> </a:t>
            </a:r>
            <a:r>
              <a:rPr lang="es-MX" dirty="0" err="1" smtClean="0"/>
              <a:t>this</a:t>
            </a:r>
            <a:r>
              <a:rPr lang="es-MX" dirty="0" smtClean="0"/>
              <a:t> </a:t>
            </a:r>
            <a:r>
              <a:rPr lang="es-MX" dirty="0" err="1" smtClean="0"/>
              <a:t>morning</a:t>
            </a:r>
            <a:r>
              <a:rPr lang="es-MX" dirty="0" smtClean="0"/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2023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EXCERCISE</a:t>
            </a:r>
            <a:endParaRPr lang="es-MX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39965" y="2445675"/>
            <a:ext cx="8761412" cy="4071079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COMPLETE THE SENTENCE USING THE VERBS ON THE PARENTHESIS.</a:t>
            </a:r>
          </a:p>
          <a:p>
            <a:r>
              <a:rPr lang="en-US" b="1" dirty="0" smtClean="0"/>
              <a:t>Robin</a:t>
            </a:r>
            <a:r>
              <a:rPr lang="en-US" b="1" dirty="0"/>
              <a:t>:</a:t>
            </a:r>
            <a:r>
              <a:rPr lang="en-US" dirty="0"/>
              <a:t> I think the waiter (forget</a:t>
            </a:r>
            <a:r>
              <a:rPr lang="en-US" dirty="0" smtClean="0"/>
              <a:t>)                </a:t>
            </a:r>
            <a:r>
              <a:rPr lang="es-MX" dirty="0" err="1" smtClean="0"/>
              <a:t>us</a:t>
            </a:r>
            <a:r>
              <a:rPr lang="es-MX" dirty="0"/>
              <a:t>. </a:t>
            </a:r>
            <a:r>
              <a:rPr lang="es-MX" dirty="0" err="1"/>
              <a:t>We</a:t>
            </a:r>
            <a:r>
              <a:rPr lang="es-MX" dirty="0"/>
              <a:t> (</a:t>
            </a:r>
            <a:r>
              <a:rPr lang="es-MX" dirty="0" err="1"/>
              <a:t>wait</a:t>
            </a:r>
            <a:r>
              <a:rPr lang="es-MX" dirty="0" smtClean="0"/>
              <a:t>)                        </a:t>
            </a:r>
            <a:r>
              <a:rPr lang="en-US" dirty="0"/>
              <a:t>here for over half an hour and nobody (take) </a:t>
            </a:r>
            <a:r>
              <a:rPr lang="en-US" dirty="0" smtClean="0"/>
              <a:t>              </a:t>
            </a:r>
            <a:r>
              <a:rPr lang="es-MX" dirty="0" err="1"/>
              <a:t>our</a:t>
            </a:r>
            <a:r>
              <a:rPr lang="es-MX" dirty="0"/>
              <a:t> </a:t>
            </a:r>
            <a:r>
              <a:rPr lang="es-MX" dirty="0" err="1"/>
              <a:t>order</a:t>
            </a:r>
            <a:r>
              <a:rPr lang="es-MX" dirty="0"/>
              <a:t> </a:t>
            </a:r>
            <a:r>
              <a:rPr lang="es-MX" dirty="0" err="1"/>
              <a:t>yet</a:t>
            </a:r>
            <a:r>
              <a:rPr lang="es-MX" dirty="0"/>
              <a:t>. </a:t>
            </a:r>
            <a:endParaRPr lang="es-MX" dirty="0" smtClean="0"/>
          </a:p>
          <a:p>
            <a:r>
              <a:rPr lang="en-US" b="1" dirty="0"/>
              <a:t>Michele:</a:t>
            </a:r>
            <a:r>
              <a:rPr lang="en-US" dirty="0"/>
              <a:t> I think you're right. He (walk</a:t>
            </a:r>
            <a:r>
              <a:rPr lang="en-US" dirty="0" smtClean="0"/>
              <a:t>)                   </a:t>
            </a:r>
            <a:r>
              <a:rPr lang="en-US" dirty="0"/>
              <a:t>by us at least twenty times. He probably thinks we (order, already</a:t>
            </a:r>
            <a:r>
              <a:rPr lang="en-US" dirty="0" smtClean="0"/>
              <a:t>)</a:t>
            </a:r>
          </a:p>
          <a:p>
            <a:r>
              <a:rPr lang="en-US" b="1" dirty="0"/>
              <a:t>Robin:</a:t>
            </a:r>
            <a:r>
              <a:rPr lang="en-US" dirty="0"/>
              <a:t> Look at that couple over there, they (be, only) </a:t>
            </a:r>
            <a:r>
              <a:rPr lang="en-US" dirty="0" smtClean="0"/>
              <a:t>                   here </a:t>
            </a:r>
            <a:r>
              <a:rPr lang="en-US" dirty="0"/>
              <a:t>for five or ten </a:t>
            </a:r>
            <a:r>
              <a:rPr lang="en-US" dirty="0" smtClean="0"/>
              <a:t>minutes </a:t>
            </a:r>
            <a:r>
              <a:rPr lang="en-US" dirty="0"/>
              <a:t>and they already have their food. </a:t>
            </a:r>
            <a:endParaRPr lang="en-US" dirty="0" smtClean="0"/>
          </a:p>
          <a:p>
            <a:r>
              <a:rPr lang="en-US" b="1" dirty="0"/>
              <a:t>Michele:</a:t>
            </a:r>
            <a:r>
              <a:rPr lang="en-US" dirty="0"/>
              <a:t> He must realize we (order, not) </a:t>
            </a:r>
            <a:r>
              <a:rPr lang="en-US" dirty="0" smtClean="0"/>
              <a:t>          </a:t>
            </a:r>
            <a:r>
              <a:rPr lang="es-MX" dirty="0" err="1"/>
              <a:t>yet</a:t>
            </a:r>
            <a:r>
              <a:rPr lang="es-MX" dirty="0"/>
              <a:t>! </a:t>
            </a:r>
            <a:r>
              <a:rPr lang="es-MX" dirty="0" err="1"/>
              <a:t>We</a:t>
            </a:r>
            <a:r>
              <a:rPr lang="es-MX" dirty="0"/>
              <a:t> (</a:t>
            </a:r>
            <a:r>
              <a:rPr lang="es-MX" dirty="0" err="1"/>
              <a:t>sit</a:t>
            </a:r>
            <a:r>
              <a:rPr lang="es-MX" dirty="0" smtClean="0"/>
              <a:t>)              </a:t>
            </a:r>
            <a:r>
              <a:rPr lang="en-US" dirty="0" smtClean="0"/>
              <a:t>here </a:t>
            </a:r>
            <a:r>
              <a:rPr lang="en-US" dirty="0"/>
              <a:t>for over half an hour staring at him. </a:t>
            </a:r>
            <a:endParaRPr lang="en-US" dirty="0" smtClean="0"/>
          </a:p>
          <a:p>
            <a:endParaRPr lang="es-MX" dirty="0"/>
          </a:p>
        </p:txBody>
      </p:sp>
      <p:cxnSp>
        <p:nvCxnSpPr>
          <p:cNvPr id="5" name="Conector recto 4"/>
          <p:cNvCxnSpPr/>
          <p:nvPr/>
        </p:nvCxnSpPr>
        <p:spPr>
          <a:xfrm>
            <a:off x="5074276" y="3096842"/>
            <a:ext cx="94015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Conector recto 8"/>
          <p:cNvCxnSpPr/>
          <p:nvPr/>
        </p:nvCxnSpPr>
        <p:spPr>
          <a:xfrm>
            <a:off x="7611414" y="3109721"/>
            <a:ext cx="123637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Conector recto 12"/>
          <p:cNvCxnSpPr/>
          <p:nvPr/>
        </p:nvCxnSpPr>
        <p:spPr>
          <a:xfrm>
            <a:off x="6091707" y="3414590"/>
            <a:ext cx="811369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Conector recto 14"/>
          <p:cNvCxnSpPr/>
          <p:nvPr/>
        </p:nvCxnSpPr>
        <p:spPr>
          <a:xfrm flipV="1">
            <a:off x="5787152" y="3819402"/>
            <a:ext cx="1107584" cy="1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Conector recto 16"/>
          <p:cNvCxnSpPr/>
          <p:nvPr/>
        </p:nvCxnSpPr>
        <p:spPr>
          <a:xfrm>
            <a:off x="6529589" y="4060790"/>
            <a:ext cx="108182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Conector recto 18"/>
          <p:cNvCxnSpPr/>
          <p:nvPr/>
        </p:nvCxnSpPr>
        <p:spPr>
          <a:xfrm>
            <a:off x="7611414" y="4483326"/>
            <a:ext cx="96591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Conector recto 20"/>
          <p:cNvCxnSpPr/>
          <p:nvPr/>
        </p:nvCxnSpPr>
        <p:spPr>
          <a:xfrm>
            <a:off x="6014434" y="5151127"/>
            <a:ext cx="721217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Conector recto 22"/>
          <p:cNvCxnSpPr/>
          <p:nvPr/>
        </p:nvCxnSpPr>
        <p:spPr>
          <a:xfrm>
            <a:off x="7952704" y="5192719"/>
            <a:ext cx="89508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92780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Video De </a:t>
            </a:r>
            <a:r>
              <a:rPr lang="es-MX" dirty="0"/>
              <a:t>P</a:t>
            </a:r>
            <a:r>
              <a:rPr lang="es-MX" dirty="0" smtClean="0"/>
              <a:t>resente </a:t>
            </a:r>
            <a:r>
              <a:rPr lang="es-MX" dirty="0"/>
              <a:t>P</a:t>
            </a:r>
            <a:r>
              <a:rPr lang="es-MX" dirty="0" smtClean="0"/>
              <a:t>erfecto </a:t>
            </a:r>
            <a:r>
              <a:rPr lang="es-MX" dirty="0"/>
              <a:t>C</a:t>
            </a:r>
            <a:r>
              <a:rPr lang="es-MX" dirty="0" smtClean="0"/>
              <a:t>ontinuo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>
                <a:hlinkClick r:id="rId2"/>
              </a:rPr>
              <a:t>https</a:t>
            </a:r>
            <a:r>
              <a:rPr lang="es-MX" dirty="0">
                <a:hlinkClick r:id="rId2"/>
              </a:rPr>
              <a:t>://</a:t>
            </a:r>
            <a:r>
              <a:rPr lang="es-MX" dirty="0" smtClean="0">
                <a:hlinkClick r:id="rId2"/>
              </a:rPr>
              <a:t>www.youtube.com/watch?v=9vj5hNmQamU</a:t>
            </a:r>
            <a:r>
              <a:rPr lang="es-MX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4415003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la de reuniones Ion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117</TotalTime>
  <Words>428</Words>
  <Application>Microsoft Office PowerPoint</Application>
  <PresentationFormat>Personalizado</PresentationFormat>
  <Paragraphs>58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Sala de reuniones Ion</vt:lpstr>
      <vt:lpstr>Multiversidad Latinoamericana </vt:lpstr>
      <vt:lpstr>Presentación de PowerPoint</vt:lpstr>
      <vt:lpstr>Expamples </vt:lpstr>
      <vt:lpstr>2. Actions that have just finished, but we are interested in the results:</vt:lpstr>
      <vt:lpstr>Presentación de PowerPoint</vt:lpstr>
      <vt:lpstr>Examples: </vt:lpstr>
      <vt:lpstr>Special Note  </vt:lpstr>
      <vt:lpstr>Examples: </vt:lpstr>
      <vt:lpstr>EXCERCISE</vt:lpstr>
      <vt:lpstr>Video De Presente Perfecto Continuo</vt:lpstr>
    </vt:vector>
  </TitlesOfParts>
  <Company>Casa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  Valladolid</dc:title>
  <dc:creator>Home</dc:creator>
  <cp:lastModifiedBy>PC</cp:lastModifiedBy>
  <cp:revision>16</cp:revision>
  <dcterms:created xsi:type="dcterms:W3CDTF">2015-05-25T20:24:49Z</dcterms:created>
  <dcterms:modified xsi:type="dcterms:W3CDTF">2015-11-30T23:36:24Z</dcterms:modified>
</cp:coreProperties>
</file>