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710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88704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938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56643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5694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7119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0216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6854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0381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9795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45105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39652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CE4B8-D54D-4AA3-A791-907DFB9638E9}" type="datetimeFigureOut">
              <a:rPr lang="es-MX" smtClean="0"/>
              <a:t>28/01/2014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F5D7A-0BF1-4F7C-8E40-92CFDF1F08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9751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9.jpeg"/><Relationship Id="rId18" Type="http://schemas.openxmlformats.org/officeDocument/2006/relationships/slide" Target="slide64.xml"/><Relationship Id="rId26" Type="http://schemas.openxmlformats.org/officeDocument/2006/relationships/slide" Target="slide68.xml"/><Relationship Id="rId39" Type="http://schemas.openxmlformats.org/officeDocument/2006/relationships/image" Target="../media/image72.jpeg"/><Relationship Id="rId21" Type="http://schemas.openxmlformats.org/officeDocument/2006/relationships/image" Target="../media/image63.jpeg"/><Relationship Id="rId34" Type="http://schemas.openxmlformats.org/officeDocument/2006/relationships/slide" Target="slide72.xml"/><Relationship Id="rId42" Type="http://schemas.openxmlformats.org/officeDocument/2006/relationships/slide" Target="slide76.xml"/><Relationship Id="rId47" Type="http://schemas.openxmlformats.org/officeDocument/2006/relationships/image" Target="../media/image76.jpeg"/><Relationship Id="rId50" Type="http://schemas.openxmlformats.org/officeDocument/2006/relationships/slide" Target="slide80.xml"/><Relationship Id="rId55" Type="http://schemas.openxmlformats.org/officeDocument/2006/relationships/image" Target="../media/image80.gif"/><Relationship Id="rId7" Type="http://schemas.openxmlformats.org/officeDocument/2006/relationships/image" Target="../media/image56.jpeg"/><Relationship Id="rId2" Type="http://schemas.openxmlformats.org/officeDocument/2006/relationships/slide" Target="slide56.xml"/><Relationship Id="rId16" Type="http://schemas.openxmlformats.org/officeDocument/2006/relationships/slide" Target="slide63.xml"/><Relationship Id="rId29" Type="http://schemas.openxmlformats.org/officeDocument/2006/relationships/image" Target="../media/image67.jpeg"/><Relationship Id="rId11" Type="http://schemas.openxmlformats.org/officeDocument/2006/relationships/image" Target="../media/image58.jpeg"/><Relationship Id="rId24" Type="http://schemas.openxmlformats.org/officeDocument/2006/relationships/slide" Target="slide67.xml"/><Relationship Id="rId32" Type="http://schemas.openxmlformats.org/officeDocument/2006/relationships/slide" Target="slide71.xml"/><Relationship Id="rId37" Type="http://schemas.openxmlformats.org/officeDocument/2006/relationships/image" Target="../media/image71.jpeg"/><Relationship Id="rId40" Type="http://schemas.openxmlformats.org/officeDocument/2006/relationships/slide" Target="slide75.xml"/><Relationship Id="rId45" Type="http://schemas.openxmlformats.org/officeDocument/2006/relationships/image" Target="../media/image75.jpeg"/><Relationship Id="rId53" Type="http://schemas.openxmlformats.org/officeDocument/2006/relationships/image" Target="../media/image79.jpeg"/><Relationship Id="rId5" Type="http://schemas.openxmlformats.org/officeDocument/2006/relationships/image" Target="../media/image55.jpeg"/><Relationship Id="rId10" Type="http://schemas.openxmlformats.org/officeDocument/2006/relationships/slide" Target="slide60.xml"/><Relationship Id="rId19" Type="http://schemas.openxmlformats.org/officeDocument/2006/relationships/image" Target="../media/image62.jpeg"/><Relationship Id="rId31" Type="http://schemas.openxmlformats.org/officeDocument/2006/relationships/image" Target="../media/image68.jpeg"/><Relationship Id="rId44" Type="http://schemas.openxmlformats.org/officeDocument/2006/relationships/slide" Target="slide77.xml"/><Relationship Id="rId52" Type="http://schemas.openxmlformats.org/officeDocument/2006/relationships/slide" Target="slide81.xml"/><Relationship Id="rId4" Type="http://schemas.openxmlformats.org/officeDocument/2006/relationships/slide" Target="slide57.xml"/><Relationship Id="rId9" Type="http://schemas.openxmlformats.org/officeDocument/2006/relationships/image" Target="../media/image57.jpeg"/><Relationship Id="rId14" Type="http://schemas.openxmlformats.org/officeDocument/2006/relationships/slide" Target="slide62.xml"/><Relationship Id="rId22" Type="http://schemas.openxmlformats.org/officeDocument/2006/relationships/slide" Target="slide66.xml"/><Relationship Id="rId27" Type="http://schemas.openxmlformats.org/officeDocument/2006/relationships/image" Target="../media/image66.jpeg"/><Relationship Id="rId30" Type="http://schemas.openxmlformats.org/officeDocument/2006/relationships/slide" Target="slide70.xml"/><Relationship Id="rId35" Type="http://schemas.openxmlformats.org/officeDocument/2006/relationships/image" Target="../media/image70.jpeg"/><Relationship Id="rId43" Type="http://schemas.openxmlformats.org/officeDocument/2006/relationships/image" Target="../media/image74.jpeg"/><Relationship Id="rId48" Type="http://schemas.openxmlformats.org/officeDocument/2006/relationships/slide" Target="slide79.xml"/><Relationship Id="rId8" Type="http://schemas.openxmlformats.org/officeDocument/2006/relationships/slide" Target="slide59.xml"/><Relationship Id="rId51" Type="http://schemas.openxmlformats.org/officeDocument/2006/relationships/image" Target="../media/image78.jpeg"/><Relationship Id="rId3" Type="http://schemas.openxmlformats.org/officeDocument/2006/relationships/image" Target="../media/image54.jpeg"/><Relationship Id="rId12" Type="http://schemas.openxmlformats.org/officeDocument/2006/relationships/slide" Target="slide61.xml"/><Relationship Id="rId17" Type="http://schemas.openxmlformats.org/officeDocument/2006/relationships/image" Target="../media/image61.jpeg"/><Relationship Id="rId25" Type="http://schemas.openxmlformats.org/officeDocument/2006/relationships/image" Target="../media/image65.jpeg"/><Relationship Id="rId33" Type="http://schemas.openxmlformats.org/officeDocument/2006/relationships/image" Target="../media/image69.jpeg"/><Relationship Id="rId38" Type="http://schemas.openxmlformats.org/officeDocument/2006/relationships/slide" Target="slide74.xml"/><Relationship Id="rId46" Type="http://schemas.openxmlformats.org/officeDocument/2006/relationships/slide" Target="slide78.xml"/><Relationship Id="rId20" Type="http://schemas.openxmlformats.org/officeDocument/2006/relationships/slide" Target="slide65.xml"/><Relationship Id="rId41" Type="http://schemas.openxmlformats.org/officeDocument/2006/relationships/image" Target="../media/image73.jpeg"/><Relationship Id="rId54" Type="http://schemas.openxmlformats.org/officeDocument/2006/relationships/slide" Target="slide8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8.xml"/><Relationship Id="rId15" Type="http://schemas.openxmlformats.org/officeDocument/2006/relationships/image" Target="../media/image60.jpeg"/><Relationship Id="rId23" Type="http://schemas.openxmlformats.org/officeDocument/2006/relationships/image" Target="../media/image64.jpeg"/><Relationship Id="rId28" Type="http://schemas.openxmlformats.org/officeDocument/2006/relationships/slide" Target="slide69.xml"/><Relationship Id="rId36" Type="http://schemas.openxmlformats.org/officeDocument/2006/relationships/slide" Target="slide73.xml"/><Relationship Id="rId49" Type="http://schemas.openxmlformats.org/officeDocument/2006/relationships/image" Target="../media/image7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14" y="0"/>
            <a:ext cx="81617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745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234" y="-14288"/>
            <a:ext cx="6350000" cy="6872288"/>
          </a:xfrm>
        </p:spPr>
      </p:pic>
    </p:spTree>
    <p:extLst>
      <p:ext uri="{BB962C8B-B14F-4D97-AF65-F5344CB8AC3E}">
        <p14:creationId xmlns:p14="http://schemas.microsoft.com/office/powerpoint/2010/main" val="83421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332" y="0"/>
            <a:ext cx="5253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10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068" y="0"/>
            <a:ext cx="50998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389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655" y="0"/>
            <a:ext cx="66606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873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643" y="0"/>
            <a:ext cx="5280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39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475" y="0"/>
            <a:ext cx="5343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39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3" y="0"/>
            <a:ext cx="50681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92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354" y="0"/>
            <a:ext cx="48732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168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114" y="0"/>
            <a:ext cx="46097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2535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356" y="0"/>
            <a:ext cx="51612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6846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115" y="0"/>
            <a:ext cx="47957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5048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311" y="0"/>
            <a:ext cx="63153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7545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192" y="0"/>
            <a:ext cx="56476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017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7459"/>
            <a:ext cx="9144000" cy="5463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423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738" y="0"/>
            <a:ext cx="47765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3284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068"/>
            <a:ext cx="9144000" cy="573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710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551" y="0"/>
            <a:ext cx="42988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52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63153" y="-1143001"/>
            <a:ext cx="5817696" cy="9144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86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983" y="0"/>
            <a:ext cx="43080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8275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550" y="0"/>
            <a:ext cx="6660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7234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122" y="0"/>
            <a:ext cx="4281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3172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991" y="0"/>
            <a:ext cx="54500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2275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093" y="0"/>
            <a:ext cx="52098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9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902" y="0"/>
            <a:ext cx="63101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6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253" y="0"/>
            <a:ext cx="62014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906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409" y="0"/>
            <a:ext cx="64371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4115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245" y="0"/>
            <a:ext cx="49555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4835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36" y="837127"/>
            <a:ext cx="8742102" cy="5039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7025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519" y="0"/>
            <a:ext cx="54029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0018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402" y="0"/>
            <a:ext cx="54771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359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293" y="0"/>
            <a:ext cx="4739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0096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066" y="0"/>
            <a:ext cx="63258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4241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793" y="0"/>
            <a:ext cx="5624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7377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784" y="0"/>
            <a:ext cx="51584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93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887" y="0"/>
            <a:ext cx="48802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5803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76" y="0"/>
            <a:ext cx="81304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6735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908" y="0"/>
            <a:ext cx="45041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3661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997" y="0"/>
            <a:ext cx="54240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5879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886" y="0"/>
            <a:ext cx="51042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25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998" y="22594"/>
            <a:ext cx="9183998" cy="683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2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661" y="0"/>
            <a:ext cx="44526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0216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91" y="0"/>
            <a:ext cx="78436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9550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223" y="0"/>
            <a:ext cx="47835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4366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108" y="0"/>
            <a:ext cx="55717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1576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100" y="0"/>
            <a:ext cx="6679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7749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97" y="0"/>
            <a:ext cx="74842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21854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936" y="0"/>
            <a:ext cx="51061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08261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994" y="0"/>
            <a:ext cx="54880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7704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437" y="0"/>
            <a:ext cx="5289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7069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873" y="0"/>
            <a:ext cx="56802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9233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787" y="0"/>
            <a:ext cx="4864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55950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08" y="0"/>
            <a:ext cx="52551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8875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945594" y="2967335"/>
            <a:ext cx="32528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Soluciones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203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671"/>
            <a:ext cx="880006" cy="952418"/>
          </a:xfrm>
          <a:prstGeom prst="rect">
            <a:avLst/>
          </a:prstGeom>
        </p:spPr>
      </p:pic>
      <p:pic>
        <p:nvPicPr>
          <p:cNvPr id="3" name="Imagen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65" y="566671"/>
            <a:ext cx="708253" cy="952418"/>
          </a:xfrm>
          <a:prstGeom prst="rect">
            <a:avLst/>
          </a:prstGeom>
        </p:spPr>
      </p:pic>
      <p:pic>
        <p:nvPicPr>
          <p:cNvPr id="4" name="Imagen 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030" y="572492"/>
            <a:ext cx="728887" cy="946597"/>
          </a:xfrm>
          <a:prstGeom prst="rect">
            <a:avLst/>
          </a:prstGeom>
        </p:spPr>
      </p:pic>
      <p:pic>
        <p:nvPicPr>
          <p:cNvPr id="5" name="Imagen 4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780" y="566671"/>
            <a:ext cx="703852" cy="952418"/>
          </a:xfrm>
          <a:prstGeom prst="rect">
            <a:avLst/>
          </a:prstGeom>
        </p:spPr>
      </p:pic>
      <p:pic>
        <p:nvPicPr>
          <p:cNvPr id="6" name="Imagen 5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495" y="566671"/>
            <a:ext cx="644231" cy="958428"/>
          </a:xfrm>
          <a:prstGeom prst="rect">
            <a:avLst/>
          </a:prstGeom>
        </p:spPr>
      </p:pic>
      <p:pic>
        <p:nvPicPr>
          <p:cNvPr id="7" name="Imagen 6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808" y="566671"/>
            <a:ext cx="666022" cy="952418"/>
          </a:xfrm>
          <a:prstGeom prst="rect">
            <a:avLst/>
          </a:prstGeom>
        </p:spPr>
      </p:pic>
      <p:pic>
        <p:nvPicPr>
          <p:cNvPr id="8" name="Imagen 7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799" y="566671"/>
            <a:ext cx="784323" cy="952418"/>
          </a:xfrm>
          <a:prstGeom prst="rect">
            <a:avLst/>
          </a:prstGeom>
        </p:spPr>
      </p:pic>
      <p:pic>
        <p:nvPicPr>
          <p:cNvPr id="9" name="Imagen 8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091" y="566671"/>
            <a:ext cx="663348" cy="952418"/>
          </a:xfrm>
          <a:prstGeom prst="rect">
            <a:avLst/>
          </a:prstGeom>
        </p:spPr>
      </p:pic>
      <p:pic>
        <p:nvPicPr>
          <p:cNvPr id="10" name="Imagen 9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408" y="566671"/>
            <a:ext cx="603037" cy="962021"/>
          </a:xfrm>
          <a:prstGeom prst="rect">
            <a:avLst/>
          </a:prstGeom>
        </p:spPr>
      </p:pic>
      <p:pic>
        <p:nvPicPr>
          <p:cNvPr id="11" name="Imagen 10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414" y="566671"/>
            <a:ext cx="598287" cy="952418"/>
          </a:xfrm>
          <a:prstGeom prst="rect">
            <a:avLst/>
          </a:prstGeom>
        </p:spPr>
      </p:pic>
      <p:pic>
        <p:nvPicPr>
          <p:cNvPr id="12" name="Imagen 11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751524"/>
            <a:ext cx="721219" cy="1155161"/>
          </a:xfrm>
          <a:prstGeom prst="rect">
            <a:avLst/>
          </a:prstGeom>
        </p:spPr>
      </p:pic>
      <p:pic>
        <p:nvPicPr>
          <p:cNvPr id="13" name="Imagen 12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91" y="1751524"/>
            <a:ext cx="877539" cy="1155159"/>
          </a:xfrm>
          <a:prstGeom prst="rect">
            <a:avLst/>
          </a:prstGeom>
        </p:spPr>
      </p:pic>
      <p:pic>
        <p:nvPicPr>
          <p:cNvPr id="14" name="Imagen 13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304" y="1751524"/>
            <a:ext cx="1044577" cy="1155159"/>
          </a:xfrm>
          <a:prstGeom prst="rect">
            <a:avLst/>
          </a:prstGeom>
        </p:spPr>
      </p:pic>
      <p:pic>
        <p:nvPicPr>
          <p:cNvPr id="15" name="Imagen 14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155" y="1782025"/>
            <a:ext cx="806206" cy="1115721"/>
          </a:xfrm>
          <a:prstGeom prst="rect">
            <a:avLst/>
          </a:prstGeom>
        </p:spPr>
      </p:pic>
      <p:pic>
        <p:nvPicPr>
          <p:cNvPr id="16" name="Imagen 15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635" y="1782025"/>
            <a:ext cx="879002" cy="1115721"/>
          </a:xfrm>
          <a:prstGeom prst="rect">
            <a:avLst/>
          </a:prstGeom>
        </p:spPr>
      </p:pic>
      <p:pic>
        <p:nvPicPr>
          <p:cNvPr id="17" name="Imagen 16">
            <a:hlinkClick r:id="rId32" action="ppaction://hlinksldjump"/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799" y="1751524"/>
            <a:ext cx="798305" cy="1155159"/>
          </a:xfrm>
          <a:prstGeom prst="rect">
            <a:avLst/>
          </a:prstGeom>
        </p:spPr>
      </p:pic>
      <p:pic>
        <p:nvPicPr>
          <p:cNvPr id="18" name="Imagen 17">
            <a:hlinkClick r:id="rId34" action="ppaction://hlinksldjump"/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091" y="1751524"/>
            <a:ext cx="940044" cy="1146222"/>
          </a:xfrm>
          <a:prstGeom prst="rect">
            <a:avLst/>
          </a:prstGeom>
        </p:spPr>
      </p:pic>
      <p:pic>
        <p:nvPicPr>
          <p:cNvPr id="19" name="Imagen 18">
            <a:hlinkClick r:id="rId36" action="ppaction://hlinksldjump"/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122" y="1751524"/>
            <a:ext cx="815664" cy="1146222"/>
          </a:xfrm>
          <a:prstGeom prst="rect">
            <a:avLst/>
          </a:prstGeom>
        </p:spPr>
      </p:pic>
      <p:pic>
        <p:nvPicPr>
          <p:cNvPr id="20" name="Imagen 19">
            <a:hlinkClick r:id="rId38" action="ppaction://hlinksldjump"/>
          </p:cNvPr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39120"/>
            <a:ext cx="761227" cy="1159032"/>
          </a:xfrm>
          <a:prstGeom prst="rect">
            <a:avLst/>
          </a:prstGeom>
        </p:spPr>
      </p:pic>
      <p:pic>
        <p:nvPicPr>
          <p:cNvPr id="21" name="Imagen 20">
            <a:hlinkClick r:id="rId40" action="ppaction://hlinksldjump"/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392" y="3139118"/>
            <a:ext cx="862638" cy="1159034"/>
          </a:xfrm>
          <a:prstGeom prst="rect">
            <a:avLst/>
          </a:prstGeom>
        </p:spPr>
      </p:pic>
      <p:pic>
        <p:nvPicPr>
          <p:cNvPr id="22" name="Imagen 21">
            <a:hlinkClick r:id="rId42" action="ppaction://hlinksldjump"/>
          </p:cNvPr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304" y="3139118"/>
            <a:ext cx="752524" cy="1159034"/>
          </a:xfrm>
          <a:prstGeom prst="rect">
            <a:avLst/>
          </a:prstGeom>
        </p:spPr>
      </p:pic>
      <p:pic>
        <p:nvPicPr>
          <p:cNvPr id="23" name="Imagen 22">
            <a:hlinkClick r:id="rId44" action="ppaction://hlinksldjump"/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102" y="3163609"/>
            <a:ext cx="791360" cy="1134543"/>
          </a:xfrm>
          <a:prstGeom prst="rect">
            <a:avLst/>
          </a:prstGeom>
        </p:spPr>
      </p:pic>
      <p:pic>
        <p:nvPicPr>
          <p:cNvPr id="24" name="Imagen 23">
            <a:hlinkClick r:id="rId46" action="ppaction://hlinksldjump"/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736" y="3139118"/>
            <a:ext cx="1122722" cy="1152674"/>
          </a:xfrm>
          <a:prstGeom prst="rect">
            <a:avLst/>
          </a:prstGeom>
        </p:spPr>
      </p:pic>
      <p:pic>
        <p:nvPicPr>
          <p:cNvPr id="25" name="Imagen 24">
            <a:hlinkClick r:id="rId48" action="ppaction://hlinksldjump"/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732" y="3124363"/>
            <a:ext cx="869211" cy="1167430"/>
          </a:xfrm>
          <a:prstGeom prst="rect">
            <a:avLst/>
          </a:prstGeom>
        </p:spPr>
      </p:pic>
      <p:pic>
        <p:nvPicPr>
          <p:cNvPr id="26" name="Imagen 25">
            <a:hlinkClick r:id="rId50" action="ppaction://hlinksldjump"/>
          </p:cNvPr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217" y="3120578"/>
            <a:ext cx="900780" cy="1167971"/>
          </a:xfrm>
          <a:prstGeom prst="rect">
            <a:avLst/>
          </a:prstGeom>
        </p:spPr>
      </p:pic>
      <p:pic>
        <p:nvPicPr>
          <p:cNvPr id="27" name="Imagen 26">
            <a:hlinkClick r:id="rId52" action="ppaction://hlinksldjump"/>
          </p:cNvPr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409" y="3117605"/>
            <a:ext cx="830558" cy="1170944"/>
          </a:xfrm>
          <a:prstGeom prst="rect">
            <a:avLst/>
          </a:prstGeom>
        </p:spPr>
      </p:pic>
      <p:pic>
        <p:nvPicPr>
          <p:cNvPr id="29" name="Imagen 28">
            <a:hlinkClick r:id="rId54" action="ppaction://hlinksldjump"/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021" y="5897067"/>
            <a:ext cx="2539410" cy="911583"/>
          </a:xfrm>
          <a:prstGeom prst="rect">
            <a:avLst/>
          </a:prstGeom>
        </p:spPr>
      </p:pic>
      <p:sp>
        <p:nvSpPr>
          <p:cNvPr id="28" name="Rectángulo 27"/>
          <p:cNvSpPr/>
          <p:nvPr/>
        </p:nvSpPr>
        <p:spPr>
          <a:xfrm>
            <a:off x="911491" y="4210844"/>
            <a:ext cx="736932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HAZ CLICK EN LA LETRAS </a:t>
            </a:r>
          </a:p>
          <a:p>
            <a:pPr algn="ctr"/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PARA VER LA SOLUCIÓN.</a:t>
            </a:r>
            <a:endParaRPr lang="es-ES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0" name="Flecha derecha 29"/>
          <p:cNvSpPr/>
          <p:nvPr/>
        </p:nvSpPr>
        <p:spPr>
          <a:xfrm>
            <a:off x="0" y="4288549"/>
            <a:ext cx="1013065" cy="8244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1" name="Flecha izquierda 30"/>
          <p:cNvSpPr/>
          <p:nvPr/>
        </p:nvSpPr>
        <p:spPr>
          <a:xfrm>
            <a:off x="8024318" y="5088007"/>
            <a:ext cx="990766" cy="90152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749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679" y="5655"/>
            <a:ext cx="5293217" cy="6879068"/>
          </a:xfrm>
          <a:prstGeom prst="rect">
            <a:avLst/>
          </a:prstGeom>
        </p:spPr>
      </p:pic>
      <p:pic>
        <p:nvPicPr>
          <p:cNvPr id="4" name="Imagen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022" y="6181859"/>
            <a:ext cx="1957978" cy="70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32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316" y="0"/>
            <a:ext cx="6338028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2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939" y="0"/>
            <a:ext cx="5976360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04898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242" y="0"/>
            <a:ext cx="6020771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07868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04" y="-90577"/>
            <a:ext cx="6280298" cy="6948577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88475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5" y="0"/>
            <a:ext cx="5999774" cy="6884868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51468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25625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56" y="0"/>
            <a:ext cx="7293170" cy="5766974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836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96666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986123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05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37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418231" cy="686268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928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87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44" y="0"/>
            <a:ext cx="6426558" cy="6865376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31976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77923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91" y="0"/>
            <a:ext cx="6439436" cy="6879133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15639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38" y="0"/>
            <a:ext cx="6625493" cy="6880881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47481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3105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42" y="-24325"/>
            <a:ext cx="6442424" cy="6882325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15657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00853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59366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366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73669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64" y="0"/>
            <a:ext cx="6903619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29740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74" y="0"/>
            <a:ext cx="6903619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8119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60" y="0"/>
            <a:ext cx="6883072" cy="6837589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5418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33" y="0"/>
            <a:ext cx="7068177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8831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072" y="-42913"/>
            <a:ext cx="6367916" cy="6900913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54866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86" y="0"/>
            <a:ext cx="6787167" cy="6896052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62652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73439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436" y="0"/>
            <a:ext cx="6744832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83740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50" y="0"/>
            <a:ext cx="6744832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782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42782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21" y="0"/>
            <a:ext cx="6744832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23057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443989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91092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469746" cy="6858000"/>
          </a:xfrm>
          <a:prstGeom prst="rect">
            <a:avLst/>
          </a:prstGeom>
        </p:spPr>
      </p:pic>
      <p:pic>
        <p:nvPicPr>
          <p:cNvPr id="4" name="Imagen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91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17" y="0"/>
            <a:ext cx="6617670" cy="6858000"/>
          </a:xfrm>
          <a:prstGeom prst="rect">
            <a:avLst/>
          </a:prstGeom>
        </p:spPr>
      </p:pic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100" y="6324600"/>
            <a:ext cx="14859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80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618963" y="4538558"/>
            <a:ext cx="161394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</a:t>
            </a:r>
            <a:r>
              <a:rPr lang="es-E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825"/>
            <a:ext cx="9165460" cy="418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0389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</TotalTime>
  <Words>12</Words>
  <Application>Microsoft Office PowerPoint</Application>
  <PresentationFormat>Presentación en pantalla (4:3)</PresentationFormat>
  <Paragraphs>4</Paragraphs>
  <Slides>82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82</vt:i4>
      </vt:variant>
    </vt:vector>
  </HeadingPairs>
  <TitlesOfParts>
    <vt:vector size="8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19</cp:revision>
  <dcterms:created xsi:type="dcterms:W3CDTF">2014-01-28T06:50:51Z</dcterms:created>
  <dcterms:modified xsi:type="dcterms:W3CDTF">2014-01-29T00:38:59Z</dcterms:modified>
</cp:coreProperties>
</file>