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522" y="-1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1A3DD3-7E45-428F-9931-B95F25E5B7FC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07E2E03-A2C5-47FC-B7FC-9F7C5C4AC9F6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ricka\Desktop\logooo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40548"/>
            <a:ext cx="6408712" cy="480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08738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1115616" y="2852936"/>
            <a:ext cx="6777318" cy="363830"/>
          </a:xfrm>
          <a:prstGeom prst="rect">
            <a:avLst/>
          </a:prstGeom>
        </p:spPr>
        <p:txBody>
          <a:bodyPr vert="horz" lIns="45720" rIns="45720" bIns="45720" anchor="b">
            <a:normAutofit fontScale="925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000" b="1" dirty="0" smtClean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Técnicas utilizadas en la comunicación telefónica</a:t>
            </a:r>
            <a:endParaRPr kumimoji="0" lang="es-MX" sz="20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1475656" y="3933056"/>
            <a:ext cx="6400800" cy="1008112"/>
          </a:xfrm>
          <a:prstGeom prst="rect">
            <a:avLst/>
          </a:prstGeom>
        </p:spPr>
        <p:txBody>
          <a:bodyPr vert="horz" lIns="182880" tIns="0">
            <a:normAutofit/>
          </a:bodyPr>
          <a:lstStyle/>
          <a:p>
            <a:pPr marL="36576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es-MX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shade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Competencia. Manejo de situaciones y aprendizaje permanente.</a:t>
            </a:r>
          </a:p>
          <a:p>
            <a:pPr marL="36576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shade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shade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596" y="404664"/>
            <a:ext cx="8286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/>
              <a:t>MULTIVERSIDAD LATINOAMERICANA</a:t>
            </a:r>
            <a:endParaRPr lang="es-ES" sz="2800" b="1" dirty="0" smtClean="0"/>
          </a:p>
          <a:p>
            <a:pPr algn="ctr"/>
            <a:r>
              <a:rPr lang="es-ES" sz="2800" b="1" dirty="0" smtClean="0"/>
              <a:t>CAMPUS TONALÁ</a:t>
            </a:r>
            <a:endParaRPr lang="es-ES" sz="2800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1475656" y="1700808"/>
            <a:ext cx="64059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dirty="0" smtClean="0"/>
              <a:t>ATENDER AL CLIENTE MEDIANTE TIC´S EN</a:t>
            </a:r>
          </a:p>
          <a:p>
            <a:pPr algn="ctr"/>
            <a:r>
              <a:rPr lang="es-ES" sz="2200" b="1" dirty="0" smtClean="0"/>
              <a:t> LAS VENTAS A DISTANCIA</a:t>
            </a:r>
            <a:endParaRPr lang="es-ES" sz="2200" b="1" dirty="0"/>
          </a:p>
        </p:txBody>
      </p:sp>
      <p:sp>
        <p:nvSpPr>
          <p:cNvPr id="8" name="7 Rectángulo"/>
          <p:cNvSpPr/>
          <p:nvPr/>
        </p:nvSpPr>
        <p:spPr>
          <a:xfrm>
            <a:off x="2915816" y="5517232"/>
            <a:ext cx="4915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 smtClean="0"/>
              <a:t>Mtra. Ericka Yazmin Medina Rodríguez </a:t>
            </a:r>
            <a:endParaRPr lang="es-MX" sz="2000" b="1" dirty="0"/>
          </a:p>
        </p:txBody>
      </p:sp>
      <p:pic>
        <p:nvPicPr>
          <p:cNvPr id="9" name="8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90" y="5143512"/>
            <a:ext cx="2285984" cy="1340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10375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-27384"/>
            <a:ext cx="8183880" cy="1051560"/>
          </a:xfrm>
        </p:spPr>
        <p:txBody>
          <a:bodyPr/>
          <a:lstStyle/>
          <a:p>
            <a:r>
              <a:rPr lang="es-MX" dirty="0" smtClean="0"/>
              <a:t>Presentación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124744"/>
            <a:ext cx="8183880" cy="4824536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s-MX" dirty="0"/>
              <a:t>Una </a:t>
            </a:r>
            <a:r>
              <a:rPr lang="es-MX" dirty="0" smtClean="0"/>
              <a:t>presentación formal es </a:t>
            </a:r>
            <a:r>
              <a:rPr lang="es-MX" dirty="0"/>
              <a:t>en la que primero se presenta la compañía y después al propio vendedor. Una presentación cercana seria de orden inverso: primero se presentan el vendedor y después de la compañía, este tipo es mejor para ofrecer productos más cotidianos</a:t>
            </a:r>
            <a:r>
              <a:rPr lang="es-MX" dirty="0" smtClean="0"/>
              <a:t>.</a:t>
            </a:r>
          </a:p>
          <a:p>
            <a:pPr algn="just">
              <a:buNone/>
            </a:pPr>
            <a:r>
              <a:rPr lang="es-MX" dirty="0"/>
              <a:t/>
            </a:r>
            <a:br>
              <a:rPr lang="es-MX" dirty="0"/>
            </a:br>
            <a:r>
              <a:rPr lang="es-MX" dirty="0"/>
              <a:t>En la presentación deben evitarse   preguntas del tipo ¿Cómo </a:t>
            </a:r>
            <a:r>
              <a:rPr lang="es-MX" dirty="0" smtClean="0"/>
              <a:t>está? </a:t>
            </a:r>
            <a:r>
              <a:rPr lang="es-MX" dirty="0"/>
              <a:t>¿Qué tal le van las cosas? Y expresiones de disculpa </a:t>
            </a:r>
            <a:r>
              <a:rPr lang="es-MX" dirty="0" smtClean="0"/>
              <a:t>“Siento </a:t>
            </a:r>
            <a:r>
              <a:rPr lang="es-MX" dirty="0"/>
              <a:t>molestarle en este momento”.</a:t>
            </a:r>
          </a:p>
          <a:p>
            <a:pPr algn="just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1852247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332656"/>
            <a:ext cx="8183880" cy="720080"/>
          </a:xfrm>
        </p:spPr>
        <p:txBody>
          <a:bodyPr>
            <a:normAutofit/>
          </a:bodyPr>
          <a:lstStyle/>
          <a:p>
            <a:r>
              <a:rPr lang="es-MX" dirty="0" smtClean="0"/>
              <a:t>Descripción del producto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0568" y="1484784"/>
            <a:ext cx="8183880" cy="4536504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s-MX" dirty="0"/>
              <a:t>Hay 2 formas de describir un producto: </a:t>
            </a:r>
            <a:r>
              <a:rPr lang="es-MX" dirty="0" smtClean="0"/>
              <a:t>la </a:t>
            </a:r>
            <a:r>
              <a:rPr lang="es-MX" dirty="0"/>
              <a:t>lógica o la </a:t>
            </a:r>
            <a:r>
              <a:rPr lang="es-MX" dirty="0" smtClean="0"/>
              <a:t>emocional. </a:t>
            </a:r>
            <a:r>
              <a:rPr lang="es-MX" dirty="0"/>
              <a:t>Apelar a los aspectos racionales o emocionales del producto puede ser la clave del éxito de la </a:t>
            </a:r>
            <a:r>
              <a:rPr lang="es-MX" dirty="0" smtClean="0"/>
              <a:t>venta. </a:t>
            </a:r>
            <a:r>
              <a:rPr lang="es-MX" dirty="0"/>
              <a:t>Conviene usar términos positivos como: fácil, </a:t>
            </a:r>
            <a:r>
              <a:rPr lang="es-MX" dirty="0" smtClean="0"/>
              <a:t>máximas, aseguramos</a:t>
            </a:r>
            <a:r>
              <a:rPr lang="es-MX" dirty="0"/>
              <a:t>, ofrecemos, </a:t>
            </a:r>
            <a:r>
              <a:rPr lang="es-MX" dirty="0" smtClean="0"/>
              <a:t>gratis, </a:t>
            </a:r>
            <a:r>
              <a:rPr lang="es-MX" dirty="0"/>
              <a:t>etc</a:t>
            </a:r>
            <a:r>
              <a:rPr lang="es-MX" dirty="0" smtClean="0"/>
              <a:t>.</a:t>
            </a:r>
          </a:p>
          <a:p>
            <a:pPr algn="just">
              <a:buNone/>
            </a:pPr>
            <a:endParaRPr lang="es-MX" dirty="0" smtClean="0"/>
          </a:p>
          <a:p>
            <a:pPr algn="just">
              <a:buNone/>
            </a:pPr>
            <a:r>
              <a:rPr lang="es-MX" dirty="0" smtClean="0"/>
              <a:t>El </a:t>
            </a:r>
            <a:r>
              <a:rPr lang="es-MX" dirty="0"/>
              <a:t>lenguaje debe de ser claro, preciso. Es fundamental que se dejen claros los aspectos diferenciadores del producto.</a:t>
            </a:r>
          </a:p>
          <a:p>
            <a:pPr algn="just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4271692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560" y="-99392"/>
            <a:ext cx="8183880" cy="1051560"/>
          </a:xfrm>
        </p:spPr>
        <p:txBody>
          <a:bodyPr/>
          <a:lstStyle/>
          <a:p>
            <a:r>
              <a:rPr lang="es-MX" dirty="0" smtClean="0"/>
              <a:t>Cierre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980728"/>
            <a:ext cx="8183880" cy="5112568"/>
          </a:xfrm>
        </p:spPr>
        <p:txBody>
          <a:bodyPr>
            <a:normAutofit fontScale="700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es-MX" dirty="0"/>
              <a:t>El cierre solamente se debe utilizar cuando uno está perdido y ya no sabe por dónde salir. Sin embargo si todo lo anterior se ha hecho bien, el cierre se da solo</a:t>
            </a:r>
            <a:r>
              <a:rPr lang="es-MX" dirty="0" smtClean="0"/>
              <a:t>.</a:t>
            </a:r>
          </a:p>
          <a:p>
            <a:pPr algn="just"/>
            <a:endParaRPr lang="es-MX" dirty="0"/>
          </a:p>
          <a:p>
            <a:pPr algn="just">
              <a:buFont typeface="Wingdings" pitchFamily="2" charset="2"/>
              <a:buChar char="v"/>
            </a:pPr>
            <a:r>
              <a:rPr lang="es-MX" dirty="0"/>
              <a:t>Hay que saber concluir el proceso y generar que la venta se </a:t>
            </a:r>
            <a:r>
              <a:rPr lang="es-MX" dirty="0" smtClean="0"/>
              <a:t>produzca.</a:t>
            </a:r>
          </a:p>
          <a:p>
            <a:pPr algn="just">
              <a:buNone/>
            </a:pPr>
            <a:endParaRPr lang="es-MX" dirty="0" smtClean="0"/>
          </a:p>
          <a:p>
            <a:pPr algn="just">
              <a:buFont typeface="Wingdings" pitchFamily="2" charset="2"/>
              <a:buChar char="v"/>
            </a:pPr>
            <a:r>
              <a:rPr lang="es-MX" dirty="0" smtClean="0"/>
              <a:t>Y </a:t>
            </a:r>
            <a:r>
              <a:rPr lang="es-MX" dirty="0"/>
              <a:t>al terminar la llamada se </a:t>
            </a:r>
            <a:r>
              <a:rPr lang="es-MX" dirty="0" smtClean="0"/>
              <a:t>debe:</a:t>
            </a:r>
          </a:p>
          <a:p>
            <a:pPr algn="just">
              <a:buNone/>
            </a:pPr>
            <a:endParaRPr lang="es-MX" dirty="0"/>
          </a:p>
          <a:p>
            <a:pPr algn="just">
              <a:buNone/>
            </a:pPr>
            <a:r>
              <a:rPr lang="es-MX" dirty="0" smtClean="0"/>
              <a:t>	1</a:t>
            </a:r>
            <a:r>
              <a:rPr lang="es-MX" dirty="0"/>
              <a:t>. Agradecer al cliente su llamada</a:t>
            </a:r>
            <a:r>
              <a:rPr lang="es-MX" dirty="0" smtClean="0"/>
              <a:t>.</a:t>
            </a:r>
          </a:p>
          <a:p>
            <a:pPr algn="just">
              <a:buNone/>
            </a:pP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2</a:t>
            </a:r>
            <a:r>
              <a:rPr lang="es-MX" dirty="0"/>
              <a:t>. Informar al cliente de los productos nuevos que </a:t>
            </a:r>
            <a:r>
              <a:rPr lang="es-MX" dirty="0" smtClean="0"/>
              <a:t>   tienen </a:t>
            </a:r>
            <a:r>
              <a:rPr lang="es-MX" dirty="0"/>
              <a:t>en el mercado</a:t>
            </a:r>
            <a:r>
              <a:rPr lang="es-MX" dirty="0" smtClean="0"/>
              <a:t>.</a:t>
            </a:r>
          </a:p>
          <a:p>
            <a:pPr algn="just">
              <a:buNone/>
            </a:pP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3</a:t>
            </a:r>
            <a:r>
              <a:rPr lang="es-MX" dirty="0"/>
              <a:t>. Hacer una pausa para dejar que el cliente pregunte sobre alguna duda</a:t>
            </a:r>
            <a:r>
              <a:rPr lang="es-MX" dirty="0" smtClean="0"/>
              <a:t>.</a:t>
            </a:r>
          </a:p>
          <a:p>
            <a:pPr algn="just">
              <a:buNone/>
            </a:pPr>
            <a:r>
              <a:rPr lang="es-MX" dirty="0"/>
              <a:t/>
            </a:r>
            <a:br>
              <a:rPr lang="es-MX" dirty="0"/>
            </a:br>
            <a:r>
              <a:rPr lang="es-MX" dirty="0" smtClean="0"/>
              <a:t>4</a:t>
            </a:r>
            <a:r>
              <a:rPr lang="es-MX" dirty="0"/>
              <a:t>. Esperar que el cliente cuelgue o corte la comunicación.</a:t>
            </a:r>
          </a:p>
        </p:txBody>
      </p:sp>
    </p:spTree>
    <p:extLst>
      <p:ext uri="{BB962C8B-B14F-4D97-AF65-F5344CB8AC3E}">
        <p14:creationId xmlns:p14="http://schemas.microsoft.com/office/powerpoint/2010/main" xmlns="" val="165398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26</TotalTime>
  <Words>217</Words>
  <Application>Microsoft Office PowerPoint</Application>
  <PresentationFormat>Presentación en pantalla 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Aspecto</vt:lpstr>
      <vt:lpstr>Diapositiva 1</vt:lpstr>
      <vt:lpstr>Diapositiva 2</vt:lpstr>
      <vt:lpstr>Presentación </vt:lpstr>
      <vt:lpstr>Descripción del producto</vt:lpstr>
      <vt:lpstr>Cierre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PC</cp:lastModifiedBy>
  <cp:revision>6</cp:revision>
  <dcterms:created xsi:type="dcterms:W3CDTF">2015-04-24T16:16:00Z</dcterms:created>
  <dcterms:modified xsi:type="dcterms:W3CDTF">2015-07-07T15:35:10Z</dcterms:modified>
</cp:coreProperties>
</file>