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notesMasterIdLst>
    <p:notesMasterId r:id="rId11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30" autoAdjust="0"/>
    <p:restoredTop sz="94194" autoAdjust="0"/>
  </p:normalViewPr>
  <p:slideViewPr>
    <p:cSldViewPr>
      <p:cViewPr varScale="1">
        <p:scale>
          <a:sx n="70" d="100"/>
          <a:sy n="70" d="100"/>
        </p:scale>
        <p:origin x="-16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E0C9A7-8B44-40C2-932B-EF6327E11193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9AB4C-CD46-4DB1-815B-E4E4A26C48A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82801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6/26/2015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1530286" y="-27384"/>
            <a:ext cx="7362194" cy="1584176"/>
          </a:xfrm>
        </p:spPr>
        <p:txBody>
          <a:bodyPr>
            <a:normAutofit/>
          </a:bodyPr>
          <a:lstStyle/>
          <a:p>
            <a:r>
              <a:rPr lang="es-MX" sz="2800" b="1" dirty="0" smtClean="0"/>
              <a:t>MULTIVERSIDAD </a:t>
            </a:r>
            <a:r>
              <a:rPr lang="es-MX" sz="2800" b="1" dirty="0" smtClean="0"/>
              <a:t>LATINOAMERICANA </a:t>
            </a:r>
            <a:r>
              <a:rPr lang="es-MX" sz="2800" b="1" dirty="0" smtClean="0"/>
              <a:t/>
            </a:r>
            <a:br>
              <a:rPr lang="es-MX" sz="2800" b="1" dirty="0" smtClean="0"/>
            </a:br>
            <a:r>
              <a:rPr lang="es-MX" sz="2800" b="1" dirty="0" smtClean="0"/>
              <a:t>     </a:t>
            </a:r>
            <a:r>
              <a:rPr lang="es-MX" sz="2800" b="1" dirty="0" smtClean="0"/>
              <a:t> CAMPUS  </a:t>
            </a:r>
            <a:r>
              <a:rPr lang="es-MX" sz="2800" b="1" dirty="0" smtClean="0"/>
              <a:t>VERACRUZ </a:t>
            </a:r>
            <a:endParaRPr lang="es-ES" sz="2800" b="1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611560" y="2989401"/>
            <a:ext cx="8010266" cy="2079104"/>
          </a:xfrm>
        </p:spPr>
        <p:txBody>
          <a:bodyPr/>
          <a:lstStyle/>
          <a:p>
            <a:r>
              <a:rPr lang="es-MX" sz="2800" b="1" dirty="0"/>
              <a:t>La </a:t>
            </a:r>
            <a:r>
              <a:rPr lang="es-MX" sz="2800" b="1" dirty="0" smtClean="0"/>
              <a:t>trigonometría </a:t>
            </a:r>
            <a:r>
              <a:rPr lang="es-MX" sz="2800" b="1" dirty="0"/>
              <a:t>en la </a:t>
            </a:r>
            <a:r>
              <a:rPr lang="es-MX" sz="2800" b="1" dirty="0" smtClean="0"/>
              <a:t>medicina</a:t>
            </a:r>
          </a:p>
          <a:p>
            <a:endParaRPr lang="es-MX" sz="2800" dirty="0" smtClean="0"/>
          </a:p>
          <a:p>
            <a:endParaRPr lang="es-MX" dirty="0" smtClean="0"/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04664"/>
            <a:ext cx="1835696" cy="119675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55776" y="1844824"/>
            <a:ext cx="4202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/>
              <a:t>MATEMÁTICAS II 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652120" y="4077072"/>
            <a:ext cx="273630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MX" sz="2000" dirty="0" smtClean="0"/>
          </a:p>
          <a:p>
            <a:pPr algn="ctr"/>
            <a:r>
              <a:rPr lang="es-MX" sz="2000" dirty="0" smtClean="0"/>
              <a:t>Docente: José Antonio</a:t>
            </a:r>
          </a:p>
          <a:p>
            <a:pPr algn="ctr"/>
            <a:r>
              <a:rPr lang="es-MX" sz="2000" dirty="0" smtClean="0"/>
              <a:t>Villalobos </a:t>
            </a:r>
            <a:r>
              <a:rPr lang="es-MX" sz="2000" dirty="0" smtClean="0"/>
              <a:t>Mendoza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La </a:t>
            </a:r>
            <a:r>
              <a:rPr lang="es-MX" dirty="0" smtClean="0"/>
              <a:t>trigonometría </a:t>
            </a:r>
            <a:r>
              <a:rPr lang="es-MX" dirty="0"/>
              <a:t>en la medicina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es-MX" dirty="0"/>
              <a:t>Un </a:t>
            </a:r>
            <a:r>
              <a:rPr lang="es-MX" dirty="0" smtClean="0"/>
              <a:t>electrocardiograma </a:t>
            </a:r>
            <a:r>
              <a:rPr lang="es-MX" dirty="0"/>
              <a:t>(ECG) es un </a:t>
            </a:r>
            <a:r>
              <a:rPr lang="es-MX" dirty="0" smtClean="0"/>
              <a:t>diagnóstico </a:t>
            </a:r>
            <a:r>
              <a:rPr lang="es-MX" dirty="0"/>
              <a:t>en el que se obtiene un registro </a:t>
            </a:r>
            <a:r>
              <a:rPr lang="es-MX" dirty="0" smtClean="0"/>
              <a:t>gráfico </a:t>
            </a:r>
            <a:r>
              <a:rPr lang="es-MX" dirty="0"/>
              <a:t>de la actividad </a:t>
            </a:r>
            <a:r>
              <a:rPr lang="es-MX" dirty="0" smtClean="0"/>
              <a:t>eléctrica </a:t>
            </a:r>
            <a:r>
              <a:rPr lang="es-MX" dirty="0"/>
              <a:t>del </a:t>
            </a:r>
            <a:r>
              <a:rPr lang="es-MX" dirty="0" smtClean="0"/>
              <a:t>corazón </a:t>
            </a:r>
            <a:r>
              <a:rPr lang="es-MX" dirty="0"/>
              <a:t>en </a:t>
            </a:r>
            <a:r>
              <a:rPr lang="es-MX" dirty="0" smtClean="0"/>
              <a:t>función </a:t>
            </a:r>
            <a:r>
              <a:rPr lang="es-MX" dirty="0"/>
              <a:t>del tiempo.</a:t>
            </a:r>
          </a:p>
        </p:txBody>
      </p:sp>
      <p:pic>
        <p:nvPicPr>
          <p:cNvPr id="4" name="Picture 2" descr="http://3.bp.blogspot.com/-go7IbDBiJwI/Un65f4fuZaI/AAAAAAAAABc/m9HzH9osXss/s1600/descarg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45492">
            <a:off x="3240432" y="4521863"/>
            <a:ext cx="3207638" cy="16920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www.saludymedicinas.com.mx/assets/img/centros_salud/centro_cardiovascular/esquema-electrocardiogram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0866" y="3858676"/>
            <a:ext cx="2735934" cy="25047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5930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En </a:t>
            </a:r>
            <a:r>
              <a:rPr lang="es-MX" dirty="0"/>
              <a:t>un </a:t>
            </a:r>
            <a:r>
              <a:rPr lang="es-MX" dirty="0" smtClean="0"/>
              <a:t>electrocardiograma </a:t>
            </a:r>
            <a:r>
              <a:rPr lang="es-MX" dirty="0"/>
              <a:t>se estudian las ondas mecánicas </a:t>
            </a:r>
            <a:r>
              <a:rPr lang="es-MX" dirty="0" smtClean="0"/>
              <a:t>periódicas </a:t>
            </a:r>
            <a:r>
              <a:rPr lang="es-MX" dirty="0"/>
              <a:t>aparecen funciones </a:t>
            </a:r>
            <a:r>
              <a:rPr lang="es-MX" dirty="0" smtClean="0"/>
              <a:t>trigonométricas </a:t>
            </a:r>
            <a:r>
              <a:rPr lang="es-MX" dirty="0"/>
              <a:t>como </a:t>
            </a:r>
            <a:r>
              <a:rPr lang="es-MX" dirty="0" err="1"/>
              <a:t>sen</a:t>
            </a:r>
            <a:r>
              <a:rPr lang="es-MX" dirty="0"/>
              <a:t> y </a:t>
            </a:r>
            <a:r>
              <a:rPr lang="es-MX" dirty="0" err="1"/>
              <a:t>cos</a:t>
            </a:r>
            <a:r>
              <a:rPr lang="es-MX" dirty="0"/>
              <a:t>, en este caso el periodo es la longitud de la onda y la amplitud es la intensidad de la </a:t>
            </a:r>
            <a:r>
              <a:rPr lang="es-MX" dirty="0" smtClean="0"/>
              <a:t>onda.</a:t>
            </a:r>
            <a:endParaRPr lang="es-MX" dirty="0"/>
          </a:p>
        </p:txBody>
      </p:sp>
      <p:pic>
        <p:nvPicPr>
          <p:cNvPr id="1026" name="Picture 2" descr="http://3.bp.blogspot.com/-de2lbQgGm_A/Un6rwXCxyDI/AAAAAAAAABM/Ng8dfM1eLsg/s320/Electrocardiograma_image0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803" b="11476"/>
          <a:stretch/>
        </p:blipFill>
        <p:spPr bwMode="auto">
          <a:xfrm>
            <a:off x="3093106" y="3501008"/>
            <a:ext cx="5246974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9811984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La onda P indica que las </a:t>
            </a:r>
            <a:r>
              <a:rPr lang="es-MX" dirty="0" smtClean="0"/>
              <a:t>aurículas </a:t>
            </a:r>
            <a:r>
              <a:rPr lang="es-MX" dirty="0"/>
              <a:t>( las dos cavidades superiores del </a:t>
            </a:r>
            <a:r>
              <a:rPr lang="es-MX" dirty="0" smtClean="0"/>
              <a:t>corazón) </a:t>
            </a:r>
            <a:r>
              <a:rPr lang="es-MX" dirty="0"/>
              <a:t>son estimuladas en forma </a:t>
            </a:r>
            <a:r>
              <a:rPr lang="es-MX" dirty="0" smtClean="0"/>
              <a:t>eléctrica </a:t>
            </a:r>
            <a:r>
              <a:rPr lang="es-MX" dirty="0"/>
              <a:t>para bombear la sangre hacia los </a:t>
            </a:r>
            <a:r>
              <a:rPr lang="es-MX" dirty="0" smtClean="0"/>
              <a:t>ventrículos.</a:t>
            </a:r>
            <a:endParaRPr lang="es-MX" dirty="0"/>
          </a:p>
        </p:txBody>
      </p:sp>
      <p:pic>
        <p:nvPicPr>
          <p:cNvPr id="4098" name="Picture 2" descr="http://d3ds4oy7g1wrqq.cloudfront.net/yaestaellistoquetodolosabe/myfiles/4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303798"/>
            <a:ext cx="3314700" cy="30575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43141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Las ondas Q R S </a:t>
            </a:r>
            <a:r>
              <a:rPr lang="es-MX" dirty="0" smtClean="0"/>
              <a:t>indican </a:t>
            </a:r>
            <a:r>
              <a:rPr lang="es-MX" dirty="0"/>
              <a:t>que los </a:t>
            </a:r>
            <a:r>
              <a:rPr lang="es-MX" dirty="0" smtClean="0"/>
              <a:t>ventrículos (Las </a:t>
            </a:r>
            <a:r>
              <a:rPr lang="es-MX" dirty="0"/>
              <a:t>dos cavidades inferiores del </a:t>
            </a:r>
            <a:r>
              <a:rPr lang="es-MX" dirty="0" smtClean="0"/>
              <a:t>corazón) </a:t>
            </a:r>
            <a:r>
              <a:rPr lang="es-MX" dirty="0"/>
              <a:t>se </a:t>
            </a:r>
            <a:r>
              <a:rPr lang="es-MX" dirty="0" smtClean="0"/>
              <a:t>están </a:t>
            </a:r>
            <a:r>
              <a:rPr lang="es-MX" dirty="0"/>
              <a:t>estimulando </a:t>
            </a:r>
            <a:r>
              <a:rPr lang="es-MX" dirty="0" smtClean="0"/>
              <a:t>eléctricamente  </a:t>
            </a:r>
            <a:r>
              <a:rPr lang="es-MX" dirty="0"/>
              <a:t>para bombear la sangre hacia </a:t>
            </a:r>
            <a:r>
              <a:rPr lang="es-MX" dirty="0" smtClean="0"/>
              <a:t>fuera.</a:t>
            </a:r>
            <a:endParaRPr lang="es-MX" dirty="0"/>
          </a:p>
        </p:txBody>
      </p:sp>
      <p:pic>
        <p:nvPicPr>
          <p:cNvPr id="5122" name="Picture 2" descr="http://www.ojocientifico.com/sites/www.ojocientifico.com/files/imagecache/completa/corazon_humano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212976"/>
            <a:ext cx="3624337" cy="27211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35967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>
              <a:buNone/>
            </a:pPr>
            <a:r>
              <a:rPr lang="es-MX" dirty="0"/>
              <a:t>El </a:t>
            </a:r>
            <a:r>
              <a:rPr lang="es-MX" dirty="0" smtClean="0"/>
              <a:t>segmento </a:t>
            </a:r>
            <a:r>
              <a:rPr lang="es-MX" dirty="0"/>
              <a:t>S T indica la cantidad de tiempo que transcurre desde el final de una </a:t>
            </a:r>
            <a:r>
              <a:rPr lang="es-MX" dirty="0" smtClean="0"/>
              <a:t>contracción </a:t>
            </a:r>
            <a:r>
              <a:rPr lang="es-MX" dirty="0"/>
              <a:t>de los </a:t>
            </a:r>
            <a:r>
              <a:rPr lang="es-MX" dirty="0" smtClean="0"/>
              <a:t>ventrículos </a:t>
            </a:r>
            <a:r>
              <a:rPr lang="es-MX" dirty="0"/>
              <a:t>hasta el comienzo del  periodo de </a:t>
            </a:r>
            <a:r>
              <a:rPr lang="es-MX" dirty="0" smtClean="0"/>
              <a:t>reposo.</a:t>
            </a:r>
            <a:endParaRPr lang="es-MX" dirty="0"/>
          </a:p>
        </p:txBody>
      </p:sp>
      <p:pic>
        <p:nvPicPr>
          <p:cNvPr id="6146" name="Picture 2" descr="http://1.bp.blogspot.com/-4KKaWzaKFvs/UquOn0cURaI/AAAAAAAAALA/23XfAhlswtk/s1600/coraz%C3%B3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852936"/>
            <a:ext cx="2448272" cy="30777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38958947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6261"/>
          </a:xfrm>
        </p:spPr>
        <p:txBody>
          <a:bodyPr/>
          <a:lstStyle/>
          <a:p>
            <a:pPr algn="just">
              <a:buNone/>
            </a:pPr>
            <a:r>
              <a:rPr lang="es-MX" dirty="0" smtClean="0"/>
              <a:t>Para </a:t>
            </a:r>
            <a:r>
              <a:rPr lang="es-MX" dirty="0"/>
              <a:t>manipularlas y estudiarlas una buena manera es con series </a:t>
            </a:r>
            <a:r>
              <a:rPr lang="es-MX" dirty="0" smtClean="0"/>
              <a:t>trigonometrías </a:t>
            </a:r>
            <a:r>
              <a:rPr lang="es-MX" dirty="0"/>
              <a:t>como la serie de F</a:t>
            </a:r>
            <a:r>
              <a:rPr lang="es-MX" dirty="0" smtClean="0"/>
              <a:t>ourier</a:t>
            </a:r>
            <a:r>
              <a:rPr lang="es-MX" dirty="0"/>
              <a:t>, estas </a:t>
            </a:r>
            <a:r>
              <a:rPr lang="es-MX" dirty="0" smtClean="0"/>
              <a:t>series </a:t>
            </a:r>
            <a:r>
              <a:rPr lang="es-MX" dirty="0"/>
              <a:t>usan como base las funciones </a:t>
            </a:r>
            <a:r>
              <a:rPr lang="es-MX" dirty="0" smtClean="0"/>
              <a:t>seno </a:t>
            </a:r>
            <a:r>
              <a:rPr lang="es-MX" dirty="0"/>
              <a:t>y </a:t>
            </a:r>
            <a:r>
              <a:rPr lang="es-MX" dirty="0" smtClean="0"/>
              <a:t>coseno.</a:t>
            </a:r>
            <a:endParaRPr lang="es-MX" dirty="0"/>
          </a:p>
        </p:txBody>
      </p:sp>
      <p:pic>
        <p:nvPicPr>
          <p:cNvPr id="2052" name="Picture 4" descr="http://www.wikimatematica.org/images/a/aa/Joseph_Fouri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240340"/>
            <a:ext cx="5165074" cy="21716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373467726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1650</TotalTime>
  <Words>197</Words>
  <Application>Microsoft Office PowerPoint</Application>
  <PresentationFormat>Presentación en pantalla (4:3)</PresentationFormat>
  <Paragraphs>13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7</vt:i4>
      </vt:variant>
    </vt:vector>
  </HeadingPairs>
  <TitlesOfParts>
    <vt:vector size="10" baseType="lpstr">
      <vt:lpstr>Tema6</vt:lpstr>
      <vt:lpstr>White with Courier font for code slides</vt:lpstr>
      <vt:lpstr>Tema1</vt:lpstr>
      <vt:lpstr>MULTIVERSIDAD LATINOAMERICANA        CAMPUS  VERACRUZ </vt:lpstr>
      <vt:lpstr>La trigonometría en la medicina</vt:lpstr>
      <vt:lpstr>Diapositiva 3</vt:lpstr>
      <vt:lpstr>Diapositiva 4</vt:lpstr>
      <vt:lpstr>Diapositiva 5</vt:lpstr>
      <vt:lpstr>Diapositiva 6</vt:lpstr>
      <vt:lpstr>Diapositiva 7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 </dc:title>
  <dc:creator>Valued Acer Customer</dc:creator>
  <cp:lastModifiedBy>usuario</cp:lastModifiedBy>
  <cp:revision>186</cp:revision>
  <dcterms:created xsi:type="dcterms:W3CDTF">2014-08-15T00:51:36Z</dcterms:created>
  <dcterms:modified xsi:type="dcterms:W3CDTF">2015-06-26T19:10:39Z</dcterms:modified>
</cp:coreProperties>
</file>