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4" d="100"/>
          <a:sy n="54" d="100"/>
        </p:scale>
        <p:origin x="-64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2DB5-A7D8-4D94-A3F1-27BC0B4568B5}" type="datetimeFigureOut">
              <a:rPr lang="es-MX" smtClean="0"/>
              <a:pPr/>
              <a:t>29/07/2016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4B47-7F92-49D0-B92F-F68E1BDBC7E9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01735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2DB5-A7D8-4D94-A3F1-27BC0B4568B5}" type="datetimeFigureOut">
              <a:rPr lang="es-MX" smtClean="0"/>
              <a:pPr/>
              <a:t>29/07/2016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4B47-7F92-49D0-B92F-F68E1BDBC7E9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265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2DB5-A7D8-4D94-A3F1-27BC0B4568B5}" type="datetimeFigureOut">
              <a:rPr lang="es-MX" smtClean="0"/>
              <a:pPr/>
              <a:t>29/07/2016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4B47-7F92-49D0-B92F-F68E1BDBC7E9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61140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2DB5-A7D8-4D94-A3F1-27BC0B4568B5}" type="datetimeFigureOut">
              <a:rPr lang="es-MX" smtClean="0"/>
              <a:pPr/>
              <a:t>29/07/2016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4B47-7F92-49D0-B92F-F68E1BDBC7E9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41572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2DB5-A7D8-4D94-A3F1-27BC0B4568B5}" type="datetimeFigureOut">
              <a:rPr lang="es-MX" smtClean="0"/>
              <a:pPr/>
              <a:t>29/07/2016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4B47-7F92-49D0-B92F-F68E1BDBC7E9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051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2DB5-A7D8-4D94-A3F1-27BC0B4568B5}" type="datetimeFigureOut">
              <a:rPr lang="es-MX" smtClean="0"/>
              <a:pPr/>
              <a:t>29/07/2016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4B47-7F92-49D0-B92F-F68E1BDBC7E9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51162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2DB5-A7D8-4D94-A3F1-27BC0B4568B5}" type="datetimeFigureOut">
              <a:rPr lang="es-MX" smtClean="0"/>
              <a:pPr/>
              <a:t>29/07/2016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4B47-7F92-49D0-B92F-F68E1BDBC7E9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43969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2DB5-A7D8-4D94-A3F1-27BC0B4568B5}" type="datetimeFigureOut">
              <a:rPr lang="es-MX" smtClean="0"/>
              <a:pPr/>
              <a:t>29/07/2016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4B47-7F92-49D0-B92F-F68E1BDBC7E9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66401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2DB5-A7D8-4D94-A3F1-27BC0B4568B5}" type="datetimeFigureOut">
              <a:rPr lang="es-MX" smtClean="0"/>
              <a:pPr/>
              <a:t>29/07/2016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4B47-7F92-49D0-B92F-F68E1BDBC7E9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92209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2DB5-A7D8-4D94-A3F1-27BC0B4568B5}" type="datetimeFigureOut">
              <a:rPr lang="es-MX" smtClean="0"/>
              <a:pPr/>
              <a:t>29/07/2016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4B47-7F92-49D0-B92F-F68E1BDBC7E9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95854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2DB5-A7D8-4D94-A3F1-27BC0B4568B5}" type="datetimeFigureOut">
              <a:rPr lang="es-MX" smtClean="0"/>
              <a:pPr/>
              <a:t>29/07/2016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4B47-7F92-49D0-B92F-F68E1BDBC7E9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53040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7A2DB5-A7D8-4D94-A3F1-27BC0B4568B5}" type="datetimeFigureOut">
              <a:rPr lang="es-MX" smtClean="0"/>
              <a:pPr/>
              <a:t>29/07/2016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1C4B47-7F92-49D0-B92F-F68E1BDBC7E9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01300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3059" y="0"/>
            <a:ext cx="3357093" cy="3357093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39240" y="1747203"/>
            <a:ext cx="9144000" cy="2387600"/>
          </a:xfrm>
        </p:spPr>
        <p:txBody>
          <a:bodyPr/>
          <a:lstStyle/>
          <a:p>
            <a:r>
              <a:rPr lang="es-MX" dirty="0" smtClean="0"/>
              <a:t>Etapas del proceso de la toma de decisiones</a:t>
            </a:r>
            <a:endParaRPr lang="es-MX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54480" y="4424998"/>
            <a:ext cx="9144000" cy="1655762"/>
          </a:xfrm>
        </p:spPr>
        <p:txBody>
          <a:bodyPr>
            <a:normAutofit fontScale="92500" lnSpcReduction="10000"/>
          </a:bodyPr>
          <a:lstStyle/>
          <a:p>
            <a:r>
              <a:rPr lang="es-MX" dirty="0" smtClean="0"/>
              <a:t>Christian </a:t>
            </a:r>
            <a:r>
              <a:rPr lang="es-MX" dirty="0" smtClean="0"/>
              <a:t>Fabián </a:t>
            </a:r>
            <a:r>
              <a:rPr lang="es-MX" dirty="0" err="1" smtClean="0"/>
              <a:t>Grajeda</a:t>
            </a:r>
            <a:r>
              <a:rPr lang="es-MX" dirty="0" smtClean="0"/>
              <a:t> Rodríguez</a:t>
            </a:r>
          </a:p>
          <a:p>
            <a:r>
              <a:rPr lang="es-MX" dirty="0" smtClean="0"/>
              <a:t>Clase </a:t>
            </a:r>
            <a:r>
              <a:rPr lang="es-MX" b="1" dirty="0" smtClean="0"/>
              <a:t>Direccionar y Evaluar el Plan de Acción </a:t>
            </a:r>
            <a:endParaRPr lang="es-MX" dirty="0" smtClean="0"/>
          </a:p>
          <a:p>
            <a:r>
              <a:rPr lang="es-MX" dirty="0" smtClean="0"/>
              <a:t>Profesora </a:t>
            </a:r>
            <a:r>
              <a:rPr lang="es-MX" dirty="0" smtClean="0"/>
              <a:t>Adriana </a:t>
            </a:r>
            <a:r>
              <a:rPr lang="es-MX" dirty="0" smtClean="0"/>
              <a:t>Juárez</a:t>
            </a:r>
            <a:endParaRPr lang="es-MX" dirty="0" smtClean="0"/>
          </a:p>
          <a:p>
            <a:r>
              <a:rPr lang="es-MX" dirty="0" smtClean="0"/>
              <a:t>Tercer semestre</a:t>
            </a:r>
            <a:endParaRPr lang="es-MX" dirty="0"/>
          </a:p>
        </p:txBody>
      </p:sp>
      <p:pic>
        <p:nvPicPr>
          <p:cNvPr id="5" name="03 Mie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549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COMPETENCIA:</a:t>
            </a:r>
          </a:p>
          <a:p>
            <a:endParaRPr lang="es-MX" dirty="0" smtClean="0"/>
          </a:p>
          <a:p>
            <a:pPr>
              <a:buNone/>
            </a:pPr>
            <a:r>
              <a:rPr lang="es-MX" dirty="0" smtClean="0"/>
              <a:t>Se identificará el proceso de la toma de decisiones con el fin de lograr el objetivo meta.</a:t>
            </a:r>
            <a:endParaRPr lang="es-MX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Definir el problema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Establecer claramente la problemática.</a:t>
            </a:r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44318" y="2470121"/>
            <a:ext cx="3303363" cy="3062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3577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Analizar el problema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Desglosar sus componentes para buscar alternativas.</a:t>
            </a:r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6279" y="2711391"/>
            <a:ext cx="4339442" cy="2579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453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Búsqueda de alternativas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Realizar una búsqueda a fondo de soluciones para resolver el problema antes planteado.</a:t>
            </a:r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44243" y="2679444"/>
            <a:ext cx="4503513" cy="26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5764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Evaluación de alternativas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Se dividen en factores cualitativos y cuantitativos ; los primeros se basan en la calidad y los segundos en términos mismos.</a:t>
            </a:r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7555" y="2651643"/>
            <a:ext cx="4096890" cy="30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2661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Selección de una alternativa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b="1" dirty="0" smtClean="0"/>
              <a:t>Experiencia</a:t>
            </a:r>
          </a:p>
          <a:p>
            <a:pPr marL="0" indent="0">
              <a:buNone/>
            </a:pPr>
            <a:r>
              <a:rPr lang="es-MX" dirty="0" smtClean="0"/>
              <a:t>Es un parámetro de acontecimientos pasados que ayudan a analizar errores.</a:t>
            </a:r>
          </a:p>
          <a:p>
            <a:r>
              <a:rPr lang="es-MX" b="1" dirty="0" smtClean="0"/>
              <a:t>Experimentación</a:t>
            </a:r>
          </a:p>
          <a:p>
            <a:pPr marL="0" indent="0">
              <a:buNone/>
            </a:pPr>
            <a:r>
              <a:rPr lang="es-MX" dirty="0" smtClean="0"/>
              <a:t>Técnica no muy demandada, por alto costo que representa.</a:t>
            </a:r>
          </a:p>
          <a:p>
            <a:r>
              <a:rPr lang="es-MX" b="1" dirty="0" smtClean="0"/>
              <a:t>Investigación y análisis</a:t>
            </a:r>
          </a:p>
          <a:p>
            <a:pPr marL="0" indent="0">
              <a:buNone/>
            </a:pPr>
            <a:r>
              <a:rPr lang="es-MX" dirty="0" smtClean="0"/>
              <a:t>Este método no es tan costoso y da excelente resultados, gracias a la utilización de simuladores mediante programas de cómputo.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211943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Listo, todo vuelve a la normalidad</a:t>
            </a:r>
            <a:endParaRPr lang="es-MX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33303" y="1690688"/>
            <a:ext cx="4816302" cy="3164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04379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166</Words>
  <Application>Microsoft Office PowerPoint</Application>
  <PresentationFormat>Personalizado</PresentationFormat>
  <Paragraphs>24</Paragraphs>
  <Slides>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Tema de Office</vt:lpstr>
      <vt:lpstr>Etapas del proceso de la toma de decisiones</vt:lpstr>
      <vt:lpstr>Presentación de PowerPoint</vt:lpstr>
      <vt:lpstr>Definir el problema</vt:lpstr>
      <vt:lpstr>Analizar el problema</vt:lpstr>
      <vt:lpstr>Búsqueda de alternativas</vt:lpstr>
      <vt:lpstr>Evaluación de alternativas</vt:lpstr>
      <vt:lpstr>Selección de una alternativa</vt:lpstr>
      <vt:lpstr>Listo, todo vuelve a la normalidad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Procesos de planeación</dc:title>
  <dc:creator>Christian Grajeda Rodriguez</dc:creator>
  <cp:lastModifiedBy>Ordoñez</cp:lastModifiedBy>
  <cp:revision>11</cp:revision>
  <dcterms:created xsi:type="dcterms:W3CDTF">2015-08-28T21:20:50Z</dcterms:created>
  <dcterms:modified xsi:type="dcterms:W3CDTF">2016-07-29T20:31:53Z</dcterms:modified>
</cp:coreProperties>
</file>