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0" autoAdjust="0"/>
    <p:restoredTop sz="93333" autoAdjust="0"/>
  </p:normalViewPr>
  <p:slideViewPr>
    <p:cSldViewPr>
      <p:cViewPr>
        <p:scale>
          <a:sx n="81" d="100"/>
          <a:sy n="81" d="100"/>
        </p:scale>
        <p:origin x="-100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t>08/11/2014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11/8/2014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11/8/2014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08/11/2014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000" dirty="0" smtClean="0"/>
              <a:t>Leyes de Newton</a:t>
            </a:r>
            <a:br>
              <a:rPr lang="es-MX" sz="4000" dirty="0" smtClean="0"/>
            </a:br>
            <a:r>
              <a:rPr lang="es-MX" sz="4000" dirty="0" smtClean="0"/>
              <a:t>Puentes</a:t>
            </a:r>
            <a:endParaRPr lang="es-MX" sz="40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Los puentes se pueden clasificar en diferentes tipos, de acuerdo a diversos conceptos:</a:t>
            </a:r>
          </a:p>
          <a:p>
            <a:pPr lvl="1" algn="just"/>
            <a:r>
              <a:rPr lang="es-MX" dirty="0"/>
              <a:t>T</a:t>
            </a:r>
            <a:r>
              <a:rPr lang="es-MX" dirty="0" smtClean="0"/>
              <a:t>ipo de material utilizado en su construcción</a:t>
            </a:r>
          </a:p>
          <a:p>
            <a:pPr lvl="1" algn="just"/>
            <a:r>
              <a:rPr lang="es-MX" dirty="0"/>
              <a:t>S</a:t>
            </a:r>
            <a:r>
              <a:rPr lang="es-MX" dirty="0" smtClean="0"/>
              <a:t>istema estructural predominante</a:t>
            </a:r>
          </a:p>
          <a:p>
            <a:pPr lvl="1" algn="just"/>
            <a:r>
              <a:rPr lang="es-MX" dirty="0"/>
              <a:t>S</a:t>
            </a:r>
            <a:r>
              <a:rPr lang="es-MX" dirty="0" smtClean="0"/>
              <a:t>istema constructivo utilizado</a:t>
            </a:r>
          </a:p>
          <a:p>
            <a:pPr lvl="1" algn="just"/>
            <a:r>
              <a:rPr lang="es-MX" dirty="0"/>
              <a:t>U</a:t>
            </a:r>
            <a:r>
              <a:rPr lang="es-MX" dirty="0" smtClean="0"/>
              <a:t>so del puente, la ubicación de la calzada en la estructura del puente</a:t>
            </a:r>
          </a:p>
          <a:p>
            <a:pPr lvl="1" algn="just"/>
            <a:r>
              <a:rPr lang="es-MX" dirty="0" smtClean="0"/>
              <a:t>Entre otras</a:t>
            </a:r>
          </a:p>
        </p:txBody>
      </p:sp>
    </p:spTree>
    <p:extLst>
      <p:ext uri="{BB962C8B-B14F-4D97-AF65-F5344CB8AC3E}">
        <p14:creationId xmlns:p14="http://schemas.microsoft.com/office/powerpoint/2010/main" val="2041975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340768"/>
            <a:ext cx="3960440" cy="3528392"/>
          </a:xfrm>
        </p:spPr>
        <p:txBody>
          <a:bodyPr/>
          <a:lstStyle/>
          <a:p>
            <a:pPr algn="just"/>
            <a:r>
              <a:rPr lang="es-MX" dirty="0" smtClean="0"/>
              <a:t>En cada una de las clasificaciones anteriores actúan las fuerzas de tracción y compresión.</a:t>
            </a:r>
            <a:endParaRPr lang="es-MX" dirty="0"/>
          </a:p>
        </p:txBody>
      </p:sp>
      <p:pic>
        <p:nvPicPr>
          <p:cNvPr id="1026" name="Picture 2" descr="http://www.mejorconacero.com/wp-content/uploads/puente_Akashi_kaikyo_japo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340768"/>
            <a:ext cx="3810000" cy="2762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34675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Primera Ley de Newton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Esta se presenta  cuando el puente permanece en reposo (estable), al paso de un vehículo solo sufrirá una pequeña vibración.</a:t>
            </a:r>
          </a:p>
          <a:p>
            <a:endParaRPr lang="es-MX" dirty="0"/>
          </a:p>
        </p:txBody>
      </p:sp>
      <p:pic>
        <p:nvPicPr>
          <p:cNvPr id="4098" name="Picture 2" descr="http://i1.wp.com/www.fierasdelaingenieria.com/wp-content/uploads/2013/10/puente-vano-us004.jpg?resize=600%2C3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56992"/>
            <a:ext cx="4056385" cy="26974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lipse 3"/>
          <p:cNvSpPr/>
          <p:nvPr/>
        </p:nvSpPr>
        <p:spPr>
          <a:xfrm>
            <a:off x="4788024" y="5013176"/>
            <a:ext cx="1368152" cy="10081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763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Segunda Ley de Newton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La segunda ley tiene cabida al entender que  el peso de todo el puente tiende a ser atraído por la gravedad. </a:t>
            </a:r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896" y="3501008"/>
            <a:ext cx="3043213" cy="22503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7" name="Conector recto de flecha 6"/>
          <p:cNvCxnSpPr/>
          <p:nvPr/>
        </p:nvCxnSpPr>
        <p:spPr>
          <a:xfrm>
            <a:off x="5868144" y="5013176"/>
            <a:ext cx="0" cy="57606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8" name="CuadroTexto 7"/>
          <p:cNvSpPr txBox="1"/>
          <p:nvPr/>
        </p:nvSpPr>
        <p:spPr>
          <a:xfrm>
            <a:off x="5943615" y="5092583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Ley de gravitación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63701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Tercera Ley de Newton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Se cumple esta Ley en el centro del arco y la cimentación de los pilares. Las fuerzas siempre se presentan en pares de igual magnitud, sentido opuesto y están situadas sobre la misma recta.</a:t>
            </a:r>
            <a:endParaRPr lang="es-MX" dirty="0"/>
          </a:p>
        </p:txBody>
      </p:sp>
      <p:pic>
        <p:nvPicPr>
          <p:cNvPr id="3078" name="Picture 6" descr="http://puentes.galeon.com/tipos/imgtipos/pontsm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365104"/>
            <a:ext cx="2808312" cy="214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ector recto de flecha 6"/>
          <p:cNvCxnSpPr/>
          <p:nvPr/>
        </p:nvCxnSpPr>
        <p:spPr>
          <a:xfrm>
            <a:off x="4211960" y="5661248"/>
            <a:ext cx="86409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9" name="Conector angular 8"/>
          <p:cNvCxnSpPr/>
          <p:nvPr/>
        </p:nvCxnSpPr>
        <p:spPr>
          <a:xfrm rot="5400000">
            <a:off x="5796136" y="4258238"/>
            <a:ext cx="792088" cy="648072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H="1">
            <a:off x="7128284" y="5637792"/>
            <a:ext cx="93610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9" name="CuadroTexto 18"/>
          <p:cNvSpPr txBox="1"/>
          <p:nvPr/>
        </p:nvSpPr>
        <p:spPr>
          <a:xfrm>
            <a:off x="6516216" y="4003668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Acción y reacción</a:t>
            </a:r>
          </a:p>
          <a:p>
            <a:endParaRPr lang="es-MX" dirty="0"/>
          </a:p>
        </p:txBody>
      </p:sp>
      <p:sp>
        <p:nvSpPr>
          <p:cNvPr id="23" name="CuadroTexto 22"/>
          <p:cNvSpPr txBox="1"/>
          <p:nvPr/>
        </p:nvSpPr>
        <p:spPr>
          <a:xfrm>
            <a:off x="2267744" y="5453989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Acción y reacción</a:t>
            </a:r>
          </a:p>
          <a:p>
            <a:endParaRPr lang="es-MX" dirty="0"/>
          </a:p>
        </p:txBody>
      </p:sp>
      <p:sp>
        <p:nvSpPr>
          <p:cNvPr id="24" name="CuadroTexto 23"/>
          <p:cNvSpPr txBox="1"/>
          <p:nvPr/>
        </p:nvSpPr>
        <p:spPr>
          <a:xfrm>
            <a:off x="7102624" y="563779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dirty="0" smtClean="0"/>
              <a:t>Acción y reacción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798705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918</TotalTime>
  <Words>175</Words>
  <Application>Microsoft Office PowerPoint</Application>
  <PresentationFormat>Presentación en pantalla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Leyes de Newton Puentes</vt:lpstr>
      <vt:lpstr>Presentación de PowerPoint</vt:lpstr>
      <vt:lpstr>Primera Ley de Newton </vt:lpstr>
      <vt:lpstr>Segunda Ley de Newton </vt:lpstr>
      <vt:lpstr>Tercera Ley de Newton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PRESARIO</cp:lastModifiedBy>
  <cp:revision>93</cp:revision>
  <dcterms:created xsi:type="dcterms:W3CDTF">2014-08-15T00:51:36Z</dcterms:created>
  <dcterms:modified xsi:type="dcterms:W3CDTF">2014-11-08T15:40:16Z</dcterms:modified>
</cp:coreProperties>
</file>