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30" autoAdjust="0"/>
    <p:restoredTop sz="94194" autoAdjust="0"/>
  </p:normalViewPr>
  <p:slideViewPr>
    <p:cSldViewPr>
      <p:cViewPr varScale="1">
        <p:scale>
          <a:sx n="70" d="100"/>
          <a:sy n="70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0C9A7-8B44-40C2-932B-EF6327E11193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AB4C-CD46-4DB1-815B-E4E4A26C48A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8280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6/26/2015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6/26/2015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3284984"/>
            <a:ext cx="5904656" cy="720080"/>
          </a:xfrm>
        </p:spPr>
        <p:txBody>
          <a:bodyPr/>
          <a:lstStyle/>
          <a:p>
            <a:r>
              <a:rPr lang="es-MX" sz="2800" b="1" dirty="0" smtClean="0"/>
              <a:t>Funciones en la industria </a:t>
            </a:r>
          </a:p>
          <a:p>
            <a:endParaRPr lang="es-MX" sz="2800" dirty="0" smtClean="0"/>
          </a:p>
          <a:p>
            <a:r>
              <a:rPr lang="es-MX" sz="2800" dirty="0" smtClean="0"/>
              <a:t>  </a:t>
            </a:r>
            <a:endParaRPr lang="es-MX" sz="2800" dirty="0" smtClean="0"/>
          </a:p>
        </p:txBody>
      </p:sp>
      <p:sp>
        <p:nvSpPr>
          <p:cNvPr id="6" name="1 Título"/>
          <p:cNvSpPr>
            <a:spLocks noGrp="1"/>
          </p:cNvSpPr>
          <p:nvPr>
            <p:ph type="ctrTitle" sz="quarter"/>
          </p:nvPr>
        </p:nvSpPr>
        <p:spPr>
          <a:xfrm>
            <a:off x="323528" y="0"/>
            <a:ext cx="8442314" cy="1872208"/>
          </a:xfrm>
        </p:spPr>
        <p:txBody>
          <a:bodyPr>
            <a:normAutofit/>
          </a:bodyPr>
          <a:lstStyle/>
          <a:p>
            <a:pPr algn="ctr"/>
            <a:r>
              <a:rPr lang="es-MX" sz="3200" dirty="0" smtClean="0"/>
              <a:t>MULTIVERSIDAD LATINOAMERICANA</a:t>
            </a:r>
            <a:br>
              <a:rPr lang="es-MX" sz="3200" dirty="0" smtClean="0"/>
            </a:br>
            <a:r>
              <a:rPr lang="es-MX" sz="3200" dirty="0" smtClean="0"/>
              <a:t>CAMPUS  VERACRUZ </a:t>
            </a:r>
            <a:endParaRPr lang="es-ES" sz="3200" dirty="0"/>
          </a:p>
        </p:txBody>
      </p:sp>
      <p:pic>
        <p:nvPicPr>
          <p:cNvPr id="7" name="6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85184"/>
            <a:ext cx="1979712" cy="134076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292080" y="5013176"/>
            <a:ext cx="2753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 smtClean="0"/>
              <a:t>Docente: José Antonio </a:t>
            </a:r>
          </a:p>
          <a:p>
            <a:pPr algn="ctr"/>
            <a:r>
              <a:rPr lang="es-MX" b="1" dirty="0" smtClean="0"/>
              <a:t>Villalobos Mendoza</a:t>
            </a:r>
            <a:endParaRPr lang="es-MX" b="1" dirty="0"/>
          </a:p>
        </p:txBody>
      </p:sp>
      <p:sp>
        <p:nvSpPr>
          <p:cNvPr id="9" name="8 Rectángulo"/>
          <p:cNvSpPr/>
          <p:nvPr/>
        </p:nvSpPr>
        <p:spPr>
          <a:xfrm>
            <a:off x="2411760" y="1988840"/>
            <a:ext cx="47039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000" b="1" dirty="0" smtClean="0"/>
              <a:t>MATEMÁTICAS  IV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Función de producción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04864"/>
          </a:xfrm>
        </p:spPr>
        <p:txBody>
          <a:bodyPr/>
          <a:lstStyle/>
          <a:p>
            <a:pPr algn="just">
              <a:buNone/>
            </a:pPr>
            <a:r>
              <a:rPr lang="es-MX" dirty="0"/>
              <a:t>Expresión matemática que relaciona la cantidad producida de un </a:t>
            </a:r>
            <a:r>
              <a:rPr lang="es-MX" dirty="0" smtClean="0"/>
              <a:t>bien </a:t>
            </a:r>
            <a:r>
              <a:rPr lang="es-MX" dirty="0"/>
              <a:t>con las cantidades de </a:t>
            </a:r>
            <a:r>
              <a:rPr lang="es-MX" dirty="0" smtClean="0"/>
              <a:t>factores </a:t>
            </a:r>
            <a:r>
              <a:rPr lang="es-MX" dirty="0"/>
              <a:t>p</a:t>
            </a:r>
            <a:r>
              <a:rPr lang="es-MX" dirty="0" smtClean="0"/>
              <a:t>roductivos  </a:t>
            </a:r>
            <a:r>
              <a:rPr lang="es-MX" dirty="0"/>
              <a:t>requeridos para dicha </a:t>
            </a:r>
            <a:r>
              <a:rPr lang="es-MX" dirty="0" smtClean="0"/>
              <a:t>producción.</a:t>
            </a:r>
          </a:p>
        </p:txBody>
      </p:sp>
    </p:spTree>
    <p:extLst>
      <p:ext uri="{BB962C8B-B14F-4D97-AF65-F5344CB8AC3E}">
        <p14:creationId xmlns:p14="http://schemas.microsoft.com/office/powerpoint/2010/main" xmlns="" val="2890826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836712"/>
            <a:ext cx="3466728" cy="5294213"/>
          </a:xfrm>
        </p:spPr>
        <p:txBody>
          <a:bodyPr/>
          <a:lstStyle/>
          <a:p>
            <a:pPr algn="just">
              <a:buNone/>
            </a:pPr>
            <a:r>
              <a:rPr lang="es-MX" dirty="0" err="1" smtClean="0"/>
              <a:t>Matemáticamen</a:t>
            </a:r>
            <a:r>
              <a:rPr lang="es-MX" dirty="0" smtClean="0"/>
              <a:t>- te</a:t>
            </a:r>
            <a:r>
              <a:rPr lang="es-MX" dirty="0"/>
              <a:t>, esta relación económica se expresa como:</a:t>
            </a:r>
          </a:p>
          <a:p>
            <a:pPr lvl="1">
              <a:buNone/>
            </a:pPr>
            <a:r>
              <a:rPr lang="es-MX" dirty="0" smtClean="0"/>
              <a:t>    </a:t>
            </a:r>
          </a:p>
          <a:p>
            <a:pPr lvl="1">
              <a:buNone/>
            </a:pPr>
            <a:r>
              <a:rPr lang="es-MX" dirty="0" smtClean="0"/>
              <a:t> </a:t>
            </a:r>
            <a:r>
              <a:rPr lang="es-MX" dirty="0" smtClean="0"/>
              <a:t>     </a:t>
            </a:r>
            <a:r>
              <a:rPr lang="es-MX" dirty="0" smtClean="0"/>
              <a:t>q=f(K</a:t>
            </a:r>
            <a:r>
              <a:rPr lang="es-MX" dirty="0"/>
              <a:t>, L)</a:t>
            </a:r>
          </a:p>
          <a:p>
            <a:endParaRPr lang="es-MX" dirty="0"/>
          </a:p>
        </p:txBody>
      </p:sp>
      <p:pic>
        <p:nvPicPr>
          <p:cNvPr id="4" name="Picture 2" descr="http://www.fao.org/docrep/003/v8490s/v8490s3s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840140"/>
            <a:ext cx="4384476" cy="43661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3315696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>
              <a:buNone/>
            </a:pPr>
            <a:r>
              <a:rPr lang="es-MX" dirty="0"/>
              <a:t>L</a:t>
            </a:r>
            <a:r>
              <a:rPr lang="es-MX" dirty="0" smtClean="0"/>
              <a:t>o </a:t>
            </a:r>
            <a:r>
              <a:rPr lang="es-MX" dirty="0"/>
              <a:t>que significa que la cantidad producida del Bien (q), depende de las cantidades utilizadas de Capital (K) y de Trabajo (L</a:t>
            </a:r>
            <a:r>
              <a:rPr lang="es-MX" dirty="0" smtClean="0"/>
              <a:t>).</a:t>
            </a:r>
            <a:endParaRPr lang="es-MX" dirty="0"/>
          </a:p>
        </p:txBody>
      </p:sp>
      <p:pic>
        <p:nvPicPr>
          <p:cNvPr id="2050" name="Picture 2" descr="http://images.slideplayer.es/7/1687421/slides/slide_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8" t="22564" r="3078" b="11794"/>
          <a:stretch/>
        </p:blipFill>
        <p:spPr bwMode="auto">
          <a:xfrm>
            <a:off x="2838572" y="2564904"/>
            <a:ext cx="5859648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379185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/>
              <a:t>Por lo general los factores que aparecen en una Función de Producción son el Capital y el Trabajo, incluyéndose además un coeficiente que refleja el Estado y progreso tecnológico.</a:t>
            </a:r>
          </a:p>
        </p:txBody>
      </p:sp>
    </p:spTree>
    <p:extLst>
      <p:ext uri="{BB962C8B-B14F-4D97-AF65-F5344CB8AC3E}">
        <p14:creationId xmlns:p14="http://schemas.microsoft.com/office/powerpoint/2010/main" xmlns="" val="120983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/>
            <a:r>
              <a:rPr lang="es-MX" dirty="0"/>
              <a:t>La Función de Producción  describe el modo como se hacen las cosas en términos de cantidades utilizadas de factores, combinación de factores y calidades de los mismos.</a:t>
            </a:r>
          </a:p>
        </p:txBody>
      </p:sp>
      <p:pic>
        <p:nvPicPr>
          <p:cNvPr id="4098" name="Picture 2" descr="http://www.galeon.com/quirogaj/Tema4/Limage00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573016"/>
            <a:ext cx="4539032" cy="29179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1768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54253"/>
          </a:xfrm>
        </p:spPr>
        <p:txBody>
          <a:bodyPr/>
          <a:lstStyle/>
          <a:p>
            <a:pPr algn="just"/>
            <a:r>
              <a:rPr lang="es-MX" dirty="0"/>
              <a:t>En su concepto económico, implica que siempre la producción se realiza de la mejor forma posible, vale decir, de la manera más eficiente económicamente</a:t>
            </a:r>
            <a:r>
              <a:rPr lang="es-MX" dirty="0" smtClean="0"/>
              <a:t>.</a:t>
            </a:r>
            <a:endParaRPr lang="es-MX" dirty="0"/>
          </a:p>
          <a:p>
            <a:pPr algn="just"/>
            <a:r>
              <a:rPr lang="es-MX" dirty="0"/>
              <a:t>Las funciones de producción son de amplio uso en economía, especialmente en </a:t>
            </a:r>
            <a:r>
              <a:rPr lang="es-MX" dirty="0" smtClean="0"/>
              <a:t>microeconomía</a:t>
            </a:r>
            <a:r>
              <a:rPr lang="es-MX" dirty="0"/>
              <a:t>, programación lineal y teoría del </a:t>
            </a:r>
            <a:r>
              <a:rPr lang="es-MX" dirty="0" smtClean="0"/>
              <a:t>crecimiento </a:t>
            </a:r>
            <a:r>
              <a:rPr lang="es-MX" dirty="0"/>
              <a:t>e</a:t>
            </a:r>
            <a:r>
              <a:rPr lang="es-MX" dirty="0" smtClean="0"/>
              <a:t>conómico</a:t>
            </a:r>
            <a:r>
              <a:rPr lang="es-MX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42574422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1883</TotalTime>
  <Words>194</Words>
  <Application>Microsoft Office PowerPoint</Application>
  <PresentationFormat>Presentación en pantalla (4:3)</PresentationFormat>
  <Paragraphs>17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Tema6</vt:lpstr>
      <vt:lpstr>White with Courier font for code slides</vt:lpstr>
      <vt:lpstr>Tema1</vt:lpstr>
      <vt:lpstr>MULTIVERSIDAD LATINOAMERICANA CAMPUS  VERACRUZ </vt:lpstr>
      <vt:lpstr>Función de producción </vt:lpstr>
      <vt:lpstr>Diapositiva 3</vt:lpstr>
      <vt:lpstr>Diapositiva 4</vt:lpstr>
      <vt:lpstr>Diapositiva 5</vt:lpstr>
      <vt:lpstr>Diapositiva 6</vt:lpstr>
      <vt:lpstr>Diapositiva 7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usuario</cp:lastModifiedBy>
  <cp:revision>195</cp:revision>
  <dcterms:created xsi:type="dcterms:W3CDTF">2014-08-15T00:51:36Z</dcterms:created>
  <dcterms:modified xsi:type="dcterms:W3CDTF">2015-06-26T22:57:27Z</dcterms:modified>
</cp:coreProperties>
</file>