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"/>
  </p:notes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585" autoAdjust="0"/>
  </p:normalViewPr>
  <p:slideViewPr>
    <p:cSldViewPr>
      <p:cViewPr varScale="1">
        <p:scale>
          <a:sx n="86" d="100"/>
          <a:sy n="86" d="100"/>
        </p:scale>
        <p:origin x="-13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07E5A5-5A9A-4F3B-87D0-42B08D7F6294}" type="datetimeFigureOut">
              <a:rPr lang="es-ES" smtClean="0"/>
              <a:pPr/>
              <a:t>07/07/2015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314E5-DB2C-4CE1-B12A-52E55BBA8D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314E5-DB2C-4CE1-B12A-52E55BBA8D47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070E321-8393-4F77-8A42-2AFC9B80B7C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5F8E765-EE0D-4689-A230-31546D50F9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92696"/>
            <a:ext cx="6202957" cy="465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817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-324544" y="2708920"/>
            <a:ext cx="5112568" cy="3638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Los beneficios de la empresa </a:t>
            </a:r>
            <a:endParaRPr kumimoji="0" lang="es-MX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0" y="3861048"/>
            <a:ext cx="4499992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y aprendizaje permanente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 smtClean="0">
              <a:ln>
                <a:noFill/>
              </a:ln>
              <a:solidFill>
                <a:srgbClr val="42424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42424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332656"/>
            <a:ext cx="50363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MULTIVERSIDAD   LATINOAMERICANA</a:t>
            </a:r>
          </a:p>
          <a:p>
            <a:pPr algn="ctr"/>
            <a:r>
              <a:rPr lang="es-ES" sz="2000" b="1" dirty="0" smtClean="0"/>
              <a:t>CAMPUS   TONALÁ</a:t>
            </a:r>
            <a:endParaRPr lang="es-ES" sz="20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1484784"/>
            <a:ext cx="4758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ATENDER AL CLIENTE MEDIANTE TIC´S EN</a:t>
            </a:r>
          </a:p>
          <a:p>
            <a:pPr algn="ctr"/>
            <a:r>
              <a:rPr lang="es-ES" b="1" dirty="0" smtClean="0"/>
              <a:t> LAS VENTAS A DISTANCIA</a:t>
            </a:r>
            <a:endParaRPr lang="es-ES" b="1" dirty="0"/>
          </a:p>
        </p:txBody>
      </p:sp>
      <p:sp>
        <p:nvSpPr>
          <p:cNvPr id="8" name="7 Rectángulo"/>
          <p:cNvSpPr/>
          <p:nvPr/>
        </p:nvSpPr>
        <p:spPr>
          <a:xfrm>
            <a:off x="1403648" y="5661248"/>
            <a:ext cx="21371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 smtClean="0"/>
              <a:t>Mtra. Ericka Yazmin</a:t>
            </a:r>
          </a:p>
          <a:p>
            <a:r>
              <a:rPr lang="es-MX" sz="1600" b="1" dirty="0" smtClean="0"/>
              <a:t> Medina Rodríguez </a:t>
            </a:r>
            <a:endParaRPr lang="es-MX" sz="1600" b="1" dirty="0"/>
          </a:p>
        </p:txBody>
      </p:sp>
      <p:pic>
        <p:nvPicPr>
          <p:cNvPr id="4100" name="Picture 4" descr="https://www.ventaadistancia.com/ventadistancia/img/ikeaCar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2760241" cy="1990378"/>
          </a:xfrm>
          <a:prstGeom prst="rect">
            <a:avLst/>
          </a:prstGeom>
          <a:noFill/>
        </p:spPr>
      </p:pic>
      <p:pic>
        <p:nvPicPr>
          <p:cNvPr id="4102" name="Picture 6" descr="http://blog.pengostores.com/wp-content/uploads/2015/02/imagen-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875173"/>
            <a:ext cx="3528392" cy="26420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49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980728"/>
            <a:ext cx="7024744" cy="541864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Los beneficios de la empresa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2323652"/>
            <a:ext cx="8136904" cy="3508977"/>
          </a:xfrm>
        </p:spPr>
        <p:txBody>
          <a:bodyPr/>
          <a:lstStyle/>
          <a:p>
            <a:pPr algn="just"/>
            <a:r>
              <a:rPr lang="es-MX" dirty="0" smtClean="0"/>
              <a:t>Identificar </a:t>
            </a:r>
            <a:r>
              <a:rPr lang="es-MX" dirty="0"/>
              <a:t>las distintas funciones, etapas y actividades que se deben realizar durante el proceso de atención </a:t>
            </a:r>
            <a:r>
              <a:rPr lang="es-MX" dirty="0" smtClean="0"/>
              <a:t>telefónica.</a:t>
            </a:r>
          </a:p>
          <a:p>
            <a:pPr algn="just">
              <a:buNone/>
            </a:pPr>
            <a:endParaRPr lang="es-MX" dirty="0"/>
          </a:p>
          <a:p>
            <a:pPr algn="just"/>
            <a:r>
              <a:rPr lang="es-MX" dirty="0" smtClean="0"/>
              <a:t>Elaborar </a:t>
            </a:r>
            <a:r>
              <a:rPr lang="es-MX" dirty="0"/>
              <a:t>un </a:t>
            </a:r>
            <a:r>
              <a:rPr lang="es-MX" dirty="0" smtClean="0"/>
              <a:t>guión </a:t>
            </a:r>
            <a:r>
              <a:rPr lang="es-MX" dirty="0"/>
              <a:t>de atención </a:t>
            </a:r>
            <a:r>
              <a:rPr lang="es-MX" dirty="0" smtClean="0"/>
              <a:t>telefónica.</a:t>
            </a: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65059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548680"/>
            <a:ext cx="7024744" cy="782960"/>
          </a:xfrm>
        </p:spPr>
        <p:txBody>
          <a:bodyPr/>
          <a:lstStyle/>
          <a:p>
            <a:pPr algn="ctr"/>
            <a:r>
              <a:rPr lang="es-MX" b="1" dirty="0" smtClean="0"/>
              <a:t>Identificador de llamadas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136904" cy="5112568"/>
          </a:xfrm>
        </p:spPr>
        <p:txBody>
          <a:bodyPr>
            <a:noAutofit/>
          </a:bodyPr>
          <a:lstStyle/>
          <a:p>
            <a:pPr algn="just"/>
            <a:r>
              <a:rPr lang="es-MX" sz="2000" dirty="0"/>
              <a:t>Si tiene un identificador de llamadas, el </a:t>
            </a:r>
            <a:r>
              <a:rPr lang="es-MX" sz="2000" dirty="0" err="1"/>
              <a:t>televendedor</a:t>
            </a:r>
            <a:r>
              <a:rPr lang="es-MX" sz="2000" dirty="0"/>
              <a:t> tiene que transmitir o mostrar su número de teléfono, y en su caso, su nombre o el nombre de la compañía para la cual está vendiendo productos</a:t>
            </a:r>
            <a:r>
              <a:rPr lang="es-MX" sz="2000" dirty="0" smtClean="0"/>
              <a:t>.</a:t>
            </a:r>
          </a:p>
          <a:p>
            <a:pPr algn="just"/>
            <a:endParaRPr lang="es-MX" sz="800" dirty="0"/>
          </a:p>
          <a:p>
            <a:pPr algn="just"/>
            <a:r>
              <a:rPr lang="es-MX" sz="2000" dirty="0" smtClean="0"/>
              <a:t>Las normas prohíben </a:t>
            </a:r>
            <a:r>
              <a:rPr lang="es-MX" sz="2000" dirty="0"/>
              <a:t>el uso de marcadores automáticos cuando la llamada utiliza simultáneamente dos o más líneas telefónicas de una empresa con múltiples líneas</a:t>
            </a:r>
            <a:r>
              <a:rPr lang="es-MX" sz="2000" dirty="0" smtClean="0"/>
              <a:t>.</a:t>
            </a:r>
          </a:p>
          <a:p>
            <a:pPr algn="just"/>
            <a:endParaRPr lang="es-MX" sz="800" dirty="0"/>
          </a:p>
          <a:p>
            <a:pPr algn="just"/>
            <a:r>
              <a:rPr lang="es-MX" sz="2000" dirty="0" smtClean="0"/>
              <a:t>Si </a:t>
            </a:r>
            <a:r>
              <a:rPr lang="es-MX" sz="2000" dirty="0"/>
              <a:t>una empresa es responsable de hacer la llamada, deberá indicar el nombre registrado de la entidad para hacer negocios con la Comisión Estatal de Corporaciones</a:t>
            </a:r>
            <a:r>
              <a:rPr lang="es-MX" sz="2000" dirty="0" smtClean="0"/>
              <a:t>.</a:t>
            </a:r>
          </a:p>
          <a:p>
            <a:pPr algn="just"/>
            <a:endParaRPr lang="es-MX" sz="800" dirty="0"/>
          </a:p>
          <a:p>
            <a:pPr algn="just"/>
            <a:r>
              <a:rPr lang="es-MX" sz="2000" dirty="0"/>
              <a:t>Los </a:t>
            </a:r>
            <a:r>
              <a:rPr lang="es-MX" sz="2000" dirty="0" err="1"/>
              <a:t>televendedores</a:t>
            </a:r>
            <a:r>
              <a:rPr lang="es-MX" sz="2000" dirty="0"/>
              <a:t> deben asegurarse de que las marcaciones predictivas no resulten en llamadas abandonadas de más del 3% de todas las llamadas realizadas y contestadas por una persona.</a:t>
            </a:r>
          </a:p>
        </p:txBody>
      </p:sp>
    </p:spTree>
    <p:extLst>
      <p:ext uri="{BB962C8B-B14F-4D97-AF65-F5344CB8AC3E}">
        <p14:creationId xmlns:p14="http://schemas.microsoft.com/office/powerpoint/2010/main" xmlns="" val="105095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ricka\Desktop\tel-8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264696" cy="399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104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91</TotalTime>
  <Words>193</Words>
  <Application>Microsoft Office PowerPoint</Application>
  <PresentationFormat>Presentación en pantalla (4:3)</PresentationFormat>
  <Paragraphs>22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Austin</vt:lpstr>
      <vt:lpstr>Diapositiva 1</vt:lpstr>
      <vt:lpstr>Diapositiva 2</vt:lpstr>
      <vt:lpstr>Los beneficios de la empresa</vt:lpstr>
      <vt:lpstr>Identificador de llamadas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10</cp:revision>
  <dcterms:created xsi:type="dcterms:W3CDTF">2015-04-24T15:56:04Z</dcterms:created>
  <dcterms:modified xsi:type="dcterms:W3CDTF">2015-07-07T15:46:22Z</dcterms:modified>
</cp:coreProperties>
</file>