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74677E0-FF4A-4DFE-9739-6B9A24145D2C}" type="datetimeFigureOut">
              <a:rPr lang="es-MX" smtClean="0"/>
              <a:t>29/01/2016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ECEE584-D467-40D6-B33C-6FDBDD05B5DF}" type="slidenum">
              <a:rPr lang="es-MX" smtClean="0"/>
              <a:t>‹Nº›</a:t>
            </a:fld>
            <a:endParaRPr lang="es-MX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MX" dirty="0" smtClean="0"/>
              <a:t>Multiversidad Latinoamericana Campus Celaya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BLOQUE 4 : MULTICULTURALISMO Y                             GLOBALIZACIÓN</a:t>
            </a:r>
          </a:p>
          <a:p>
            <a:pPr>
              <a:buNone/>
            </a:pPr>
            <a:endParaRPr lang="es-MX" dirty="0"/>
          </a:p>
          <a:p>
            <a:pPr>
              <a:buNone/>
            </a:pPr>
            <a:r>
              <a:rPr lang="es-MX" dirty="0" smtClean="0"/>
              <a:t>TEMA: Análisis de “México Profundo. Una  </a:t>
            </a:r>
            <a:r>
              <a:rPr lang="es-MX" dirty="0" smtClean="0"/>
              <a:t>civilización </a:t>
            </a:r>
            <a:r>
              <a:rPr lang="es-MX" dirty="0" smtClean="0"/>
              <a:t>negada”</a:t>
            </a:r>
          </a:p>
          <a:p>
            <a:pPr>
              <a:buNone/>
            </a:pPr>
            <a:endParaRPr lang="es-MX" dirty="0"/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ASIGNATURA: Ética y Valores I</a:t>
            </a:r>
          </a:p>
          <a:p>
            <a:pPr>
              <a:buNone/>
            </a:pPr>
            <a:r>
              <a:rPr lang="es-MX" dirty="0" smtClean="0"/>
              <a:t>Docente: Francisco David Rojas S.</a:t>
            </a:r>
          </a:p>
          <a:p>
            <a:pPr>
              <a:buNone/>
            </a:pPr>
            <a:r>
              <a:rPr lang="es-MX" dirty="0" smtClean="0"/>
              <a:t>1er. Semestre</a:t>
            </a:r>
          </a:p>
          <a:p>
            <a:pPr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0535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 descr="México profundo, una civilización negada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7129"/>
            <a:ext cx="8928992" cy="670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53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8892480" cy="667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1029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964489" cy="6730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0490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784976" cy="659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926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59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4110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324"/>
            <a:ext cx="8856984" cy="6649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107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59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31472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</TotalTime>
  <Words>38</Words>
  <Application>Microsoft Office PowerPoint</Application>
  <PresentationFormat>Presentación en pantalla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Papel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mabe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Melissa</dc:creator>
  <cp:lastModifiedBy>Ordoñez</cp:lastModifiedBy>
  <cp:revision>3</cp:revision>
  <dcterms:created xsi:type="dcterms:W3CDTF">2014-11-14T05:26:22Z</dcterms:created>
  <dcterms:modified xsi:type="dcterms:W3CDTF">2016-01-29T22:06:25Z</dcterms:modified>
</cp:coreProperties>
</file>