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61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030" autoAdjust="0"/>
    <p:restoredTop sz="96498" autoAdjust="0"/>
  </p:normalViewPr>
  <p:slideViewPr>
    <p:cSldViewPr>
      <p:cViewPr varScale="1">
        <p:scale>
          <a:sx n="85" d="100"/>
          <a:sy n="85" d="100"/>
        </p:scale>
        <p:origin x="-172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251520" y="260648"/>
            <a:ext cx="8442314" cy="1872208"/>
          </a:xfrm>
        </p:spPr>
        <p:txBody>
          <a:bodyPr>
            <a:normAutofit/>
          </a:bodyPr>
          <a:lstStyle/>
          <a:p>
            <a:pPr algn="ctr"/>
            <a:r>
              <a:rPr lang="es-MX" sz="3200" b="1" dirty="0" smtClean="0"/>
              <a:t>MULTIVERSIDAD LATINOAMERICANA </a:t>
            </a:r>
            <a:br>
              <a:rPr lang="es-MX" sz="3200" b="1" dirty="0" smtClean="0"/>
            </a:br>
            <a:r>
              <a:rPr lang="es-MX" sz="3200" b="1" dirty="0" smtClean="0"/>
              <a:t>CAMPUS VERACRUZ </a:t>
            </a:r>
            <a:endParaRPr lang="es-ES" sz="3200" b="1" dirty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373216"/>
            <a:ext cx="1800200" cy="11521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43808" y="2492896"/>
            <a:ext cx="35910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MATEMÁTICAS II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4139952" y="5373216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Docente : José Antonio Villalobos Mendoza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059832" y="3573016"/>
            <a:ext cx="3134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dirty="0" smtClean="0"/>
              <a:t>Imagen Digital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Imagen Digital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La misma ciencia se utiliza en la industria de la música. </a:t>
            </a:r>
            <a:endParaRPr lang="es-MX" dirty="0" smtClean="0"/>
          </a:p>
        </p:txBody>
      </p:sp>
      <p:pic>
        <p:nvPicPr>
          <p:cNvPr id="2050" name="Picture 2" descr="http://2.bp.blogspot.com/-dYTuJJ2pEpA/TVeYWwVR0YI/AAAAAAAAAAM/7U0bw5Uun4E/s1600/ondas_not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24944"/>
            <a:ext cx="3791322" cy="25275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12638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r>
              <a:rPr lang="es-MX" dirty="0"/>
              <a:t>El sonido viaja en ondas que se utilizan en el desarrollo de la música generada por el ordenador. </a:t>
            </a:r>
          </a:p>
          <a:p>
            <a:endParaRPr lang="es-MX" dirty="0"/>
          </a:p>
        </p:txBody>
      </p:sp>
      <p:pic>
        <p:nvPicPr>
          <p:cNvPr id="1026" name="Picture 2" descr="https://encrypted-tbn1.gstatic.com/images?q=tbn:ANd9GcSTrvlbcY0_9Qp_LFiWxOj15WSjRQz-LqDRFq7IqMknnWGTwK_Ef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613" y="3411810"/>
            <a:ext cx="6704187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41050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Un equipo no va a entender la música como un ser humano, sino que la representa matemáticamente por las ondas sonoras que la constituyen. </a:t>
            </a:r>
          </a:p>
        </p:txBody>
      </p:sp>
      <p:pic>
        <p:nvPicPr>
          <p:cNvPr id="3074" name="Picture 2" descr="http://www.altovolumen.com/wp-content/uploads/2014/03/on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39802"/>
            <a:ext cx="3810000" cy="2619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10457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Precisamente, los ingenieros de sonido que trabajan en la promoción de música computarizada y de alta tecnología, tienen que aplicar la ley fundamental de la trigonometría: la función del seno y coseno. </a:t>
            </a:r>
          </a:p>
        </p:txBody>
      </p:sp>
      <p:pic>
        <p:nvPicPr>
          <p:cNvPr id="4100" name="Picture 4" descr="http://mla-s1-p.mlstatic.com/estudio-de-grabacion-y-produccion-musical-bandas-y-solistas-4863-MLA4935703401_082013-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75806"/>
            <a:ext cx="4229200" cy="3171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52381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dirty="0"/>
              <a:t>Los patrones de las ondas musicales no son tan regulares como la función del seno y coseno, pero aún es útil para el desarrollo de música computarizada.</a:t>
            </a:r>
          </a:p>
        </p:txBody>
      </p:sp>
      <p:pic>
        <p:nvPicPr>
          <p:cNvPr id="5122" name="Picture 2" descr="http://2.bp.blogspot.com/-K1hS0mcs0uk/U43tAPdCv3I/AAAAAAAABVU/dQ30Txrq0lU/s1600/Image-0007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70" t="8911" r="5970" b="9634"/>
          <a:stretch/>
        </p:blipFill>
        <p:spPr bwMode="auto">
          <a:xfrm>
            <a:off x="3743299" y="3028850"/>
            <a:ext cx="4501109" cy="32804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479394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1667</TotalTime>
  <Words>136</Words>
  <Application>Microsoft Office PowerPoint</Application>
  <PresentationFormat>Presentación en pantalla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LATINOAMERICANA  CAMPUS VERACRUZ </vt:lpstr>
      <vt:lpstr>Imagen Digital</vt:lpstr>
      <vt:lpstr>Diapositiva 3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PC</cp:lastModifiedBy>
  <cp:revision>188</cp:revision>
  <dcterms:created xsi:type="dcterms:W3CDTF">2014-08-15T00:51:36Z</dcterms:created>
  <dcterms:modified xsi:type="dcterms:W3CDTF">2015-07-06T16:35:09Z</dcterms:modified>
</cp:coreProperties>
</file>