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B6C32-91F8-409A-9246-33452963E921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81F63-FA62-4CF7-8AA4-487BBF02C32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“MULTIVERSIDAD LATINOAMERICANA”</a:t>
            </a: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CAMPUS: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NORTE.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Segundo semestre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Grupo: 201.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Asignatura: Ética y valores II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Docente: Alejandra Ma. Camacho Pérez.</a:t>
            </a: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Culiacán, Sinaloa Mayo del 2014.</a:t>
            </a:r>
            <a:endParaRPr lang="es-MX" dirty="0" smtClean="0"/>
          </a:p>
          <a:p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None/>
            </a:pPr>
            <a:endParaRPr lang="es-MX" sz="40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sz="3000" dirty="0" smtClean="0">
                <a:latin typeface="Arial" pitchFamily="34" charset="0"/>
                <a:cs typeface="Arial" pitchFamily="34" charset="0"/>
              </a:rPr>
              <a:t>BLOQUE 4. APLICA LAS DIMENSIONES DE LA CONCIENCIA MORAL EN DIFERENTES ÁMBITOS</a:t>
            </a:r>
          </a:p>
          <a:p>
            <a:pPr algn="ctr">
              <a:buNone/>
            </a:pPr>
            <a:endParaRPr lang="es-MX" sz="40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sz="4000" dirty="0" smtClean="0">
                <a:latin typeface="Arial" pitchFamily="34" charset="0"/>
                <a:cs typeface="Arial" pitchFamily="34" charset="0"/>
              </a:rPr>
              <a:t>4.2.- UBICA A LA COMUNIDAD COMO UN ELEMENTO </a:t>
            </a:r>
            <a:r>
              <a:rPr lang="es-MX" sz="4000" dirty="0" smtClean="0">
                <a:latin typeface="Arial" pitchFamily="34" charset="0"/>
                <a:cs typeface="Arial" pitchFamily="34" charset="0"/>
              </a:rPr>
              <a:t>COMPLEMENTARIO </a:t>
            </a:r>
            <a:r>
              <a:rPr lang="es-MX" sz="4000" dirty="0" smtClean="0">
                <a:latin typeface="Arial" pitchFamily="34" charset="0"/>
                <a:cs typeface="Arial" pitchFamily="34" charset="0"/>
              </a:rPr>
              <a:t>DEL SER HUMANO.</a:t>
            </a:r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5715008" cy="6858000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La comunidad es unidad compartida, unidad común, la que integra a los individuos y les proporciona un mundo humano. Lo biológico no posibilita que la persona se convierta en ser humano, ya que es fundamental la influencia de los mayores y la transmisión de normas, valores, hábitos, costumbres para que la criatura biológica se convierta en ser humano, es un individuo que vive en comunidad.</a:t>
            </a:r>
            <a:endParaRPr lang="es-MX" dirty="0"/>
          </a:p>
        </p:txBody>
      </p:sp>
      <p:sp>
        <p:nvSpPr>
          <p:cNvPr id="3074" name="AutoShape 2" descr="data:image/jpeg;base64,/9j/4AAQSkZJRgABAQAAAQABAAD/2wCEAAkGBhQSEBQUEhQWFBUWGBcYGRgYGBgUGRcaGBsYGB4ZGBgXISYeGBsnGRwXHy8gIycpLCwtGR8xNjAqNSYrLCkBCQoKDgwOGg8PGiwkHyUsKS4sLC0sLCwsLCwsLCwsLCwsLCksLCwsLCksLCwsLCwsLCwsLCwsLCwsLCwsLCwsLP/AABEIALUBCAMBIgACEQEDEQH/xAAcAAACAgMBAQAAAAAAAAAAAAAABgUHAQMEAgj/xAA/EAACAQMDAgUCAwYFAgUFAAABAhEAAyEEEjEFQQYTIlFhMnEHgZEUI0JSofAzYnKxwYKSFUOi0eEWFySy8f/EABoBAAIDAQEAAAAAAAAAAAAAAAAEAgMFAQb/xAAqEQACAgEDBAIBBQEBAQAAAAABAgADEQQSIQUiMUETUWEUI4GhsTJxBv/aAAwDAQACEQMRAD8AvGiiiiEKKKKIQoooohCiiiiEKKKKITFQHizq3kraUfU1xD/0K67j/UD86nmNVrf1B1N8Mci7cRV5/wAMN6cHj0yT9zVNtmwD8ym2zYBj3LLFZrFZq6XQoooohCiiiiEKKKKIQoooohCiiiiEKKKKIQoooohCiisTRCZoooohCiiiiEKKKKIQoooohCiiiiEKKK47nVrS3DbNxd42SkywDkhSVGYJBzxg0QnZRWjS6tLqh7bq6nhlIZT9iMGvWp1ARC7GFUST7CiE4fEl0rpL5GD5bZ9pEUn+GfLbWKrMgNtdwUsASWlVCjvjefjHvXb4g1FzU22ndbQI4W2DJdjwXjngAKPczOI5OkaGLJW7b2uxJuI20kMf4TEgwIEieK4dOWcExd03OG+o/g16pH6b1waVjvvG5YZslyCbE4EEATa99xkcyRw7CpspXzL56orzNBaOcVGdnqitS31PDA/mK9g1zIhPVFYrNdhCiiiiEKKKxRCZorFZohCiisUQgxxSh+HXiM6q3e3OWKuGWedjqI/9S3B+VTPivW+Vor7d9jKPu3pH+9JP4W2wuqv7ePKTtGAx24H3f9KvSrdWz/WIu9uLFT7lmCs1gVmqIxCiiiiEKKKwTRCZorANZohCsGs1Hdd6sNNZNwjdHzA7nJ7cUQkR4g1oOoCM5VERTtBKl3uFgJ25aAuB/mM8Cl7xD4Ssagb9zJdVSiOtxwByNrBWG4ZII+T712r1HUXH87y0IuqpCBiGVVDFQdw9TMWHtHtivN60AxAEEncRk+oiGIntx/Wsq+8qdwM0qKQwwRJrwQ1tbHlKptvbjfbNw3du6SCrkDchzBAAwRGKk+vWmbTvsBZhDBRy20hoHyYpR6Z1tLOvsowO7UqyAAcbCGDMOQuWExEkUweMXuDTnZt8vJvEnbFsKSQD7kwP1p6m0vWHidtex9sVtX1RHVfKvBt21k8tkEAEEMWO7E7YHc4g9uJdQXVpPrLHewPJOQwb+NWBkDtBGeBweWRdt+ZaWR6gEnzFAkgkKOJEcx7TXLpL+xi2yFZdpUQSAskEbcRBiPla5Xrd1o3cCMWaTamRyZMFQwIOREEfBHB/Kf1pu6Z4iWzo9OLxL3jZQlEEscAbj/KD7kiaRhdN2bdqcjLkYQN8HJciCAY96l7GnCyRksQWY8sYCyfcwAPyqOu1y19q8mV6fSmzlvEk9V4k1FyQCllT/KN7/wDc3pH/AGn/AN1/V29zFL7Xr6uGbcV8wq4ZY2mNq4nBGY+9dj6tQwT6nP8ACuW+5HYfJxWLtu+wIRNjEYdypVfkhTJj+XvHNZ2mfV2MGAJH9RjULpkXaxwf7njT9FV1DqbZB/msAH2zBXM447VnSWwhdVIQq0HyyyexBgcc1L6fThEVF4UAfp71q1HT1dt2VeNu5TBjmMyCPuDW3qOnB6/2+GmLp+olLP3OVmbPiS9bMearxnbciftuWCPuQfzqe6R4qtXyFP7u4eFJBDETOxhhuDjn4pe0XT/LZmLb2baJ2hYCzGB3yZz7YrXq+jJc5Lr6g/pP8QIIYBgQCGAI+ajTo70UEnJ9yyzXUsxAGB6lgzRNLvSfEUOtjUMouMSLTYHmxkiO1wDJAwRkdwOXxxa1Rtny2H7PtPmqq/vD7kn+SOQADzmKk+UzmWV4sxj3JPU+IN+9NGE1F5OV37EWZ+u4A0ZBwATio7qOnuMrtc1l22Iybfl2lSCTIDBj8HcTgDjNefAOgW3o/MAUG5J9Jn0KWCD4he3Yk1w+Muq+VZCCN1w+4wiwWeCRj6VkTBYUBgqF2lN4Y2Cus+TJDS9WbTr5tzU+fpjuZrhVSVBMqQ1uAUA9PBPBmmexfV1VlMqwBB9wcg1VPhvq6ad2tt/hOSxUAvtLerfCAkKxmZ7x8y8eDWC23tAgrbaUgzNu4N6me/LfpUK7VtXcssNb1OUf+DGGar7xh+Ko0zNb01o3WQsHchiiFSBAC5c89wBHNPmqcqjMolgpIHuQMD9apC/0rzTfu3CLd+49x4ghjtZgEYHBA2t8j35qNtmwZjWnrWxsN4h1H8TtVe0727osXBcXAQFSDIM7txH5R+Yp/wDwpW2+jOot83naTG3FssgWPYHcY/zGqU1unVXJKiZIJBImMZ/qPyqz/wAEdRcK6pPV5KG3tkY8x95cBu52i2SO24e9XraSm3HBlNunRXyGBxLRFZrArNRkYUUUUQmJqtet+NtVcusNOVt2VJUHaC7kEgtLSAuMCPkn2smqXt2Cm5D9SO6ZxJRmE++eftS+ocqOJpdNqSyw7xmSGk/ETV2XXzIvAsqlGARvUQPS64Bz3BB+ORa1i8GVWHDAEfY5FUZ1izIEGCQYIxBEQR7EHM1Yfh/xOznTWi9tQ/v9RGwt5YGApEGOSQpPYmq6biTgxrqmlRNr1jA9x0qL8SdPt39Ldt3TtQqSW527c7o7xHFSFy8FBLEADJJIED3zVbeLPG63wtuyd1piMr6vMk4bE+j29+eOdCus2NtEwicSJvaWbZa1q7iKItghSymIhrSnKEqZIaQDtjEip3Qq16662mN55G8n92ixGQCMfYTPf4Xuj7X1htO7C3ctspUY3PswCeVwGHpg5GRiu/WftOm1V99I7m3ZSwrBgGVYQwrIAp2AR6ucmSOaou0ANm0+IwmqKjjzHToXhK3auefcVWv5AaS3lqY9Kz9iZj+I1LdU11u3bPm5DenbE7i2NscZ+cUj/wD3QuG2y+QLV6WQXGO/Th9oYbmUggQyzJHeDQzvqbRvesKVADv6Xdmx5duBCLujcwEYxMYmiBe36lLMT3GLesunT6kICVGLdpGc3SPNYAb3CiQMQDuI/mya6LOgRmu2nl7gwGUlFROGwDJckCCSRnjGejqlmxaAtgrAl7hJlm2jJPzME/JrZorW0BYm7dk7STMD+Y5wsiT7t7mlNXWqDCDuPiN0WMf+z2jzOp3S1bJPpRBJ+AB8d69rpL/P7vPCmVKfdhIf9B9zRrun7bRYl3ZYMAEiMAqLaiWBE4O413dOtlbShpBE4JkgSYk9zEUaPpYDEXjOYrq+pkqDScYmnp3SxaZ3LbrlwIHMACE3QFHIA3Hkmux3ArxqNQEHz2qJu3y3Jr0tVIUYUcTz1tpY7m8zvfqI/v8A968f+J/FR9FM/GJRvMkF6p7it1vXqfiomuLXdXt25XcpuYhJE+rAJHIE96g6qoyZNNzHAm/qOmLahgqW3U7S7MzJcQyY8tgCSREiNsHg09eGOtecjW7hBu2dof8AzBgSr/G4AyPcH4pD0lzzbQN1EJIPI3ADOROQCMxUSly0t21JN1Cp8y6r/vHXCsQ9ojaySGwPgd6wrtMa2N27tM3aNQLFFO3uHuWr0GwtpbumVdotMSoER5dwll2gcAHcoHPo+1KvjrS3lttfsoLuxIZCdsKG3Myng4nniARPBS9P1S8CpW6zMhNsXVZwHhoDDP0mA20yM1P3fHd+28OEvKYBBGw+xgrjjsRn3FK/Ijgo8ebR2qRbVg4ivc6yGS5/jWGRV3hdhIEnbjIbIaIq0fwz0lwaU3boId4tgGJFuyWVZ24Jy2faO8kour1WjtqG04IusW8sMB/+MsLuFoHH25iTwMUy9L8bvY0SO6hkVvKTB33NqyRjEiD6u5Bx3qFSLUcCStay1dzDH+x86jaZrVxVbYxVgGAnaSOYPNUnoepE/tCBW3edcsG6xlGe0TuYCS0mQ0YA3wCYxZGs8a6O/YuINRsZ1e3EHeCQQIWJPxHM1UHT+oXrH7Tp0zaL723Kyy1uQp5BUuu0kTI2L8zZYqus5QtiuAB5mOn9Cua3VmxYaSCxa43CCcsRiYJjaOfjJq+PDfh63odMli1JVZlmMsxJksxGJqvPwc6ju1esXZbBdUuSoCn6mBUAfwSZC9jPvVi67rtu021wxiNzBSVQHjcf6nmAZMCrSdqgExbGWJEkgazVR2vFV7pmpuaUXBc0UgW9Q4e6ulDAkKzD/EC4XaWkAAzyKx4g8cdR0DqXdLysCynavlXFGSAygFSQZ5MSD6hzJRu8GRZtvmW9RXPodYLtpLiyFdVYSIMMARI+xorklMdQ1DJad0Q3GVSQg5aOwnue1VA/UvNuvcICl2JZeCjYHlkHIYRBBgyOBVzkVEdS8K6a+d122C38wlGA5gMsGD396ptr3jEc0moFDbiMyqdfbGwk8gYzGT98VJ9I8QW9O67LSXSi7VckKM5LCAzMScSYEcckmP8ADl1H1OnN5d1m877UfO0M37qQeYUoMzkyauSxo0QehVX7AD/aqqqccx/X6sPtUjjzKv0XT9Z1DUeY9q5YDJuW60BUbsFRwGYRMYI74POrrXRLOl1NzYWb0guWaRuaS21R9AOMfNWvduBQWYgAZJJgD7k1U/jXUI2o/cXVvLfPqM4tNuRV9QEMhkmeRtPIrS0YCPmYdjZi296bnmAEw6t+hkD+lWR+GV83U1Vx4LPelvbKgwB7ZiPaKR+q+Gb2mCm4oh5KlWBkASTmDwRGO9Pf4ZdPe1ZuMzW2S75boFbewlfVvjA/hwPmndUyMmRKUBBk2nhDSC6LgsIGBLcY3EAbiv0loAAJEgcd6i/E3Ut1wgERZ+Rm447/AOlDx/n+K7PEGpvJetFRdNqJ/dxt3A5F6FZ9pBG3aIw0n6aTfEPVLl64DtVPSCLlu1cLgqRIaGIYEcSuIb4rNB29xl4GeBOG+N1yRyI/zbtjLK/csVHfIqd6dpJbzWYn6gi+kKFMDsJMx3PeoYdNIbBuIP8AChgoYEqT5uCdxnb+vHtP9M1wZQhG11XKwRgYlJ+peM55E12vY+py3kDiU6gutHb4zzO2sO0CazXF1K9iK2FGTiYhOJwXbhYya8UV5JyP6fPvOMU3KPM9UUUUTkK4bnRbbG4fVNzbuIYz6TIj2E9u9d1c3UNX5aiIliFE8Sf/AImqrSoQs/gS2reWCp5M4dVdObSkBFAU4JMRxuJ9o7TXKtlQ24KJiCYgxjFYvXybq7h6n9K7QQuM+snv7fAMd613NdsEujphzBHq9EboUfUMj1DBkRzXida12ocumSvqew0i10KEbAb3Ju91K82k01soTZtb0LqC0OkBfMCj0ejIPHzMUtXzueZmCeMj25+1SPTvFGo0t1v2YqBcCFkuISCV3gkAEEMV2+qSIAwacNB0I6xVv3dElstI2sxQ/VG4jaD9IBH+r9Wa6/kAJ8y39UaBt25EXvA2otLqit/Zse2wO+IkEMOfsadn8Caa7aa2DOneXRU2+lng7kuCccwOPUeRACz0rr+lVj5appRMB/Le6zAc/QIXMjmfcU++Hb2nNhRpbi3LaiJDBjPJ3ezZkiBzxTCBQMZidtj2OWK4E4ug+B9NpAwQM5Yn1XCGcDgKGABAA789ySc0gfiK9pb3k2VC+WCzwD6nuRJZjyYVe9Wv1DWC1adz/CpP3PYfmcVRHiLqLXLzvcBUu7GD2iAFn4BWqrm2rgTR6WUbUbrG8D3Oj8PW/Z9ZauBvrdbLzwQyuRGceofNWb4qsgrcuWEuXLwXJRm2jaJAZRh2/wAoBbjtFIX4faVL17Y6pcUuGyrna1kDO5QQJFxsNE7TnBFWlecTiAo4A4qypDYvdFOq3V02n4x4iRrNt24bK2SqOqqWdCiySRBDASVWWgZMVBW+l2zcXpRvftOn1HqtXmZS1lly6SpzKxCiOT2wPHjfxbafV21S5cuW7YMrbI2lgTMkkepWC4xmDTB03wLb1+j8/wA111BcXLOphVuptgqj7cMgb+H8+c12qo1cRI2fMAx4/Esu0gUBVEAAAAcADAH2rFFhW2jeQWgbiAQCe8AzAmirJKbDUB416x+z6RiuXuEWkAEndc9M/kJYnsATU9SB4m6l52qKD6dOCsEEEu0FjBjAUBQflq4ZdRX8lgWQugtWxrdPMBbd5MZ/iQos+/qA/OParZFUhrrbPcvbHZIUGVAJDAkI0tgR6iT8VZ93xapshrINy6VDbCGUKSJ2u4UhD8c/FU/KqgljiNa4A2YEx4q8Mvqzb2XigSZQgMjEx6iIksIMZjPFceh/DmwIa+XvNyQzQk/CqB/Wa8dJ8bXX1Ys39M1lHgI5iC0GRM5mMYH5zS9478S6tNQ1klrFv/y49IvA/wAXmckzI2ggiMjg1aupymUPH4iHx5PMZPGdvRW0sHUs9vbut2vLkwCFJlcggBVywxx3ykanQ6VN16x1AWQoY71tXNwUZB9KjdEE8EHGKiLenW+zG9fCNEL55drbLiQXyLZnsRBAWD2o6h0VktXNt/TsCjgKl8XdxIIgIvqP9I+K4NQ4GB4k/jHuXxaGBJk++M/pXo0ldI/EtbmLtl1zzam9H3VRu/QGm/S6tbqhkMj7EcfBANdBBHEgRiV5vD39Q2ZF24uZxBjE9iAPvXjWadmANtzbuLO1hB5iQwIIKmBIqQ6vb26u8vvsf/uBH+6mucH+/wC/7zXm9TY6XlgeRNulFekKRwZnpfUbjDbfTbcAEsseW/ElMkjJ4bOO9atbclv7/wCK16+5Ftj8R+tRvR7pNuCZKErJ5IGRM/BFeq6R1A6glH8ieZ6poBpxvTxO6iiivRTAhRRRRCFeL9hXUqwlTz/fb71p1vUEtKxZgCATHcx2A5P5VFXdziLjFvccL9oHI+81ma3qFWmGG5z6mjo9DZecjjEkdFpbRVXSHByrEl5+QTWnrfTXvbNhUAbg08+qBKkZBA3Y7z8Vy6XUXLWFh0JJhvSyySTBAgj2B4962XOqXB6jsCgZUg4H+r3/ACpVeoaN6wp4z6jTaHVLYWHOPcZvw66V5er1BncgtWtsgSsvckYHEKsfarDApO/D5Nx1F3sxtIO/0KzHI5/xI/KnOqrQoc7fEZpLFBu8yG6l4T018kvbhjkshKEn52/V+c1x9F8DWdLe86092YjaWXaR8gKCY7ScUy1iKp2jOYxvbGM8SB8Q9U0pttbvPIMAhJLKRkEFeCDmqm1PSLmoS41vVWHKXmTyrqE3FtXLpto5KlT9BEmOREgirb6v4Zt3FPlW7KOzSzNaDTMzHsx9zP2peu/h7dLEi6igiMA8c8CBzmqnBJzjM6ErYc+Zz9F6Je6SbzuBcssu5mtDaE2KBlC0s3Oc4UD05LKfir8SbxIt21Fq2wM7gNxWCrLO6AcggxXf+I/WtTZazo21RZdjNdICoXBI2qxImImSI5EkGkNrAUEkbyYktyfuYxz2iunULUNuOYLovlw3qcbXIWApAkTHACjA945r6B/DRp6ZYMzg/wC9fPcbT/l//X7fFWn+DXiYqX0Vw+ky9n4P8afaYYd8t2iGBYLVyJU1ZqbDS26KKKjOzBFRHX/Dun1Kg6hT6JIZXe2VHJyhEjHBkVLmlnx11fy7SW1nfeMAAE7gCAVx3ZmRP+r4rhOBOrnPEQR03ybF++SxcIq2lMZuA72DbQIAUJJP82BOCwpcFlRatCFQBQTLExOSWJmSTJOTWsdPH7P5F6xefLsWRbqXCXUq2Nu1pBIg4wDiARwajXrauG3eeHDFQzwvmEANyPTug5APIMYrznU6nsRSOceY2rDeSfJklfu+cjW7hgOCN4wVOIYdpBCmfimK7cXUdOLau3u/dnzUUsPUuG2MIYCQYYRilGzca7uGnQ32WAwQrCz/ADMxCjGYndHANOvRlexpSdUQoXc2Y9Kcw0SCZnieQM1Z0iuxA24YBkLsHEqq50K2lstbL2wzNC7hdgHI9TgsYWO9cZ0Kh7e92MuMCBidzHasFoUMYB4FTvWbVtrl26qBFuOWSGuhsDbvUbvLUNhtpQzOR7df4e+Hl1DXWvlnNtwD/CDyVChT9O0y3uYBJ2mmxU5fhuJebECciWbo9MiKBbUAfH/vW80UGtXEz4leOD5Wos3SDsuK1pm7IynehI/lIN2TwIHvUaqRJHfPv+lPPWen+daZAYblCf4XGQTHInBHcEiq0bqK6a3N1fLSW2qMwwJ3WYHDKQRj0wDERFZOu0hf9xPPuP6TUhOxv4nX1K3Npo+/6ZqL6GAbZuKQRchhBkbYgfqBP50qdX8WXb+AdidlXv8A6j3+3HxUKmrNv1K5tx3BKgfeMGnulaY6Vvkfz/kS6lcNQuxJa1FQPh99YYN/bsjG4RcP5Lj9RU6x9omvWK24Znl3TacTNRuv1zbjbXEAEt/qnC/OJn5H5SVQO/c9xvdyP+30f8Gsrq+paijtOCZpdL063Xdw4E82bAUQP1Jk/mTk1soorwjMWOWns1UKMCYJooK11dL6V+03ksZh/rgwRbH1GRkYhZGQWFSrQuwUTjsFUkyw/AWh8vQ2yRBuFrnEYcyJH+mKYq821gQMAcV6r1CjAxMInJzMTRUZ1TxJY07Kt14dgSqAFmIGCdq5ie9Q+l/ErSM5W4XsezXV2Kff1CQIzyRXdwnQjEZxxGusTQGrTqroVTuYJMKGMCGY7VicTuIAHvRIxJ/FU2LmmW2+1nd9obcQUiGJle+FEHEkVUHW9K1hlA3lYYtIGMiBjgYJn/5pt1/RX0zt5oNxAQiXPLMXCY9Rc+klj7tkj8hB9QuldzX4URzMgrH9e9ZlrsXwRNWlQqcGL7Qy945+atDwJ4ERV0d71JqpZ3Nt/MXySGCMwbcqNG0YiTuxgxnpn4LLc8m5culLbIrXLSAKZOdodeF24J59iIp7vdKOnuWP2OygSdl0AlRsCnaYmDB7wTn705QhTOYnqLBZjEYKKKKYi0waXuteFRqLouMysBs2o6blQoSZUggyTnM8L7CmKsEVwjMIvXLdzSWrl0uzoiE+WAz5/mkyyqPYYAnFVT1G/wCYfU3mRJLY9TEyzYwJaeMVbHi/XFLJtgMBeV08wAEIYAyDyTJgY4OapX9ndGm4DbVgCjRCk91kjbMRggnJ9qj+nFx2g4P0Ypqt2N3qNHhrxG+kvXGW0XRkQsqwNwXllnG5d0n3DieBU/r+s3tcxS2NllBufuFjMuf4jjCjE5zgjT4Q8KWtXoldrlzd5jwykKQv+GyekepWUCQ05g0x9a01rSaHyrQChyEyctP1EtyzbQxJ5qHxmsbSfEYo/wCRK91B+kby8TDHEgk7Y7jEUx/h9rwl5kOBdQMPbdbmR8YJ/wC2lrUfUY4GBGcDA5+IqL6qrfu1n0kM8gkYnaEx23Byc5ED3qmkFn4jlhAXmO/WfxbAa2ultllMb3uI48rkGbeCxAKtg5EiQYrpT8Y9GDDLexywQEH5hWJ/ITVVdSvgDYOT/QVEs0An2E1pfGJnmwz6V6L4i0+sVm011bgUw0SCpImGDAEGPcUr+Pui2hF26gaw7fvSVkWGII88EZQEehj2lWwN0p34ReYmtYneisPLZSpG45ZCZ7D1Qw7k1avVNPcbUWCFV7QFzerTydhVhEiRtYZ/mqoMAeDLCNw5lUav8Ng8tpyLaCVh7j3Dj+Ilpgn2x/WvGg/DEBgb97zIKmFQKpgyQQ0gg/7U+Dww+kN5rUNYYtcNuWlMf+UMxgRtmMCIzMTrNPce5bZT+7lW25TIkyxXJBEYmMZmcZmqvuB84E0NNTUR9mcNsi2z2yY2NAn+VpKgHv3H5VudJjtBnsf9/jvRb16F3i0DdKAXN2QpIICnv3Pt/Wi2sADmABPvFen6dc9tQ3jGP7nm+oUpXadp8/1PYpZ0BIQK0i4oG8EFSC05g9iQ0ESDBzg0yhCSFX6mIA9hPc/A5rt1fQLK7WuF3eNohtoiZPpGI45kiecmsX/6LU0IFRid3oR3o+9WLY4itRW7W6fY5A4gETzmcfMR/UVzsTgKpZjhVUSzH2Ud68uoLYx7nqNwxmDOACSYAEkngAdzVheAfD5t2zfuKRcuYUHBS3yBHYt9R78A8VHdN8K6fTG3e6hcthyw8tGfbbVoLfxR5jwJhhAjA5NPdq6GAKkEHggyD+Yrc0ml+PubzM3UagP2rPcVmsUv9X8VC1dNtVDbY3szbQJBO1cGWiDmORTzOEGTFVUscCIXVNW93VX3ughhce2oYRFtGKrH+UkFp7zUF1G/uJAyMgg5n7e3/NTnWOpXNXqd5DWGAaN43WzbDEKOR6phpH80Z7Lr2XUBntlFadpM7Wgn6WPMQfas/IZyQZv0uBUEPEZ/B3jC9YZrTTdV82wzfQ2S3qOSpGYjBB98dfiPUvqdvnXHRR/BZJQN6lYbiZypAIYbTz+UB0fRGBeADQ+1QSQCdrH6oOew+9d12+XMkEdoPb3H60nqtTapAU8SkaessTiNXg3VWLlj9ju7rjBZi7DC4O5TsI7ryJnvNKXirpVvT6i4Ap2oAVDMXCrtkkFiT2PNdPS7btqLPlfX5ikHMAA+qY7bNw/Ounx/cV9WQp4VEOe/J4/yx/WtvpFnz4Lr4ixr+O3avuNngLqPm6QKTLWiUP25X/0kUyRSF+GDevVD4sH9fNH/ABT8KYuXa5AiNg2sRCiiiq5XCiiiiE1X7KupVgGBwQRII+QaWfEPgpbulOnsQiNc3uCze2NpbdtgwdoAGKa6xFRKgzoOJBdIs6tGVbgteUAQYw3GNoUAfrFL/i/XeZeYDKWFKj2Nx/qPztXaJ/zNT5NVZ46FtdSbemhGAm4tsTue4WeXQT6sEyACd5JntRb21yyvuaQo/vj5ru1XRFuaSzd8zbcLvZCkelzLPkjggbvfvUMmpZdwugAgSQMGPcq0EYk1ZXhTo4XRONZbTYXN0bylxNsKQ8gkAcma5pmG6S1AO2U/rugXfMW2guXW253CCrfLGE2wRDA+85Fdmn8BXntNv2gn0hd2RkSSRiQJwD+vFMOpuLbUm0XCufQHncqKAIzwZk++ajb185JZh3Jkjjuff85njNatmitdOxsf+zKTUID3DMbenLcGos+Sgum2AoI5VMK29vpllyPpytWPVWdH/EpksXJFu4Ah8t0CqNwBgOFIEcZH6Ux//VN25bVoFhSPvcLCQQFIIUTxPq/yikq9M1I2mNtcrDMnusa5VXywxFy4Cq7eRgy3xA7nEwKUNX0s6e3tsMWKrCW2+nHALGSsxGMfFSmjshHZjiFBb+YMx/inJbao5zmonqWobFyRhlZ5E+gEbo/6Zq00o47hmJnVOH7TibLHhC6bKXLNxbm9Vba/pYlhJ/eDByTyPzqPu9NvofXYurj+XzAPcTaLD2ps8Lava13TNg2zuSf4kYk4+AYwONwpiq9NS9Y2jxJtp67e/wC5V/SVi4j+YzE3GAt7RjJUgmJUATgxxzUn1e6C8DsI/P8AuKn+v6C0g88kWyGBYyFVhwdwOCY784FKN7VKWcgzDlT8GeK8V1lLH1AdueJr6dVVAFE12fDTazVWwGKJaVy5AB/xICgT39DUw9R6aOnWBd0tpWfcBcu3JZlQzLY7btvpG0AEntUh4MsRZd+7uT+SgKP9v61E+OetXrThB6bTKdpBUByFJYMTlYj4Bk89tfTItOnViOcf7K2LWMVBir4i8RXNQpvvaKi0HRNuVBkF3P8AI3pUANBjIkE1F9A8RXtESyXJtclX+naMx8QO/IxzxXN0nqV+367JKgmCp9QdBwGW59awYzB5j3rf/wCKWDcs3DYW2y3ka4iufLe2ASdqPBRt+z0D0mINXK4Y5B5iVlLo2TLv0OoNy0jlChZQdrRKyJgx3qu/HmnDa0IbaruVW37jbLYaZZcs0KQOywTzFWJodYt20lxN211DDcpRoOcq0EH4NJf4odB095LV24D56krbAZk3qSpdXKwSsD3xJiCaYtXcpGY3SSHGIr2bF2+p2IzKBC+UrNtHtuMg/wB/embwxZ1N9jZ1Kxp7YQhGt+WGBWEVQRJEqxaT+UGKjD4z1FpQENlFEBUFqFHwApkCmLwdrzrR5159z2HKBVBRASoO6OWYqw5wMx3pbT1oD2mOapLVGXE5+u+GxatsAo/Zw3mQhFtrfeMkArMnBBGABShqdgzpw205IIIAPcgt3J5z898uHi7UC/dW0c27RDETg3OwP8wUGYOJI7rhU6i3rgcKAAOI+1VX1IzyFVjhZ46N4tbTPqFKFmZLexlRotj173ZwCABNuF95NRGh1e5csCFgBhMNuj1eokgcjJ967dRHkMHU7GvoGeYUBLcqsgz6mczjaQIPMHfouptZVUseWltdw2i2jBt5khsZgyQAQJ5nFbmgratdyYx9SSFuXjb+GOlO2/d/hc20B9/L3kn7S8fkaeqhPBqn9hslnNxmXcWMSxbMnaAJj4qbquxizEmIucsSYUUUVXIwoooohCiiiiE4esaN7tl0t3DacjDryCM/eDwYzVVaPw3rLXUNPc1Nq6WF5S1y2+8MD6cusEoOSHAx2q46xFRZcyQbErj8VepAGzbUrI3Ow2qzZgJDHK8PxzXjpHUbt3pKW1tu6WVC3ncqhdUE/uxhXURmSOwzJiyGtA8gH8qi/EnTrl7Ttbs7ASVkPIUrIJXAPI+KK12vukXOU2ypNb1EXLmSR7KwKkDHY1pcYzxUl4h8B6xN165dti2qksAd+48AKGt8njsO9cPSNAGvW1dLt63BV0tzLEwB3G0fUcFa3f1ClT+Jk/AQQJZCeELGr0VgXre1/KtxcQlLiwoiHXODmDipLoXh0WFVrjedfgb7pG3c0AEqn02wYGFj8zmphVgRwK5eq3WWxdZASwRtoUSSYMRHzWKSTNTAAirqbvpZkk+c5c/6fpUie20D9K5NQQEbdldpn7Rn+lbb2otyttHB2ooCnDADAlTB7Vy9RJ8po7iP1IH/ADTHqZJyX5+5uudRfT29O1wAai1b9cghCCg9BuRALNtAnuPiu3/6uv3i1uxZhxEkHzPqAMgNtCiD/HBwcGmnX9Pt3kNu6iuh5VhI/wD788iuEJZ0OnCou1RIVBksSZCif+eB9qWyS2Zr1KEGAMxE6pcvJeYXYZgB6t29gxiRkQuMekRmIrksaAq3n3kuNp2JUslwhtwOWbMBjIAM59QJGJ99Qu7nktk/Ue28kkkE+3ExAj4p98IacfsNsGCGDEgj3Y4I7fap2opUZE0rjsrAxNun6vpbVmVuW0tgTk7YA5kHI+ZqH8c+GVuj9pDEPaXKkgo6jMFWwCDkERkVCeJvBt1eoJd09lrll0gopG22UJn0sQAGDCIn6W47rz6g2mFm4b4KTNklnVo4YKxPAj1DGOTikrG8pt4xM93FYDiaXtkLuY7QcKOWPzBwOx789q06LxD+xXFvi3v2fWIEtbJ9YAAA3D0kfaO5Nb+r3pufAHfHPxUXe0+45ONrLED+KO/I/Kk6lFZyIm2rssOWP8S+n6nbFnzt48rbv38jbEyI+KqrxX4kN+75m0gBdttTyoY5JzG5iFwONozioUrr7emRyL40xCME8vzUBYy52wWAjvEfURnndY0gNwuF2Whm2ndQRwRwAMwBPPaKZusPjE3un1hjv9/5NetYwgP1AZGME1t8OeJL2kuXPJUXGvRbVZAgjIeGO0kA3PaREnFcd55YkdzTz4a8EgaLzrYW5ev2xAumFQOZcKyqSCVkTE9pArlQPqM65wFwZC9P1ZfdeVt1sBlE8u0jczH+bcDOJmeK57l7cxPec/HxXvqPWUTfae29t1YggAMpKsZINuZBOZIBzxUfY6kjuqIGLOyqPQVksQoktA5NVeTEPUkW8NXTaV0tXbnmjeWAR7YyQFAA3zAU5x7TmvPQ/DLWbyXBo2uKvNvy4U85ysA5HbsPytXw9pWt6WylxQrqihgDIBAzkc5qRinRXg5BxKRcQMTTobm62pKG3IHobbK/B2kj9DW+iirpRCiiiiEKKKKIQoooohCiiiiEKKKKITyVrC2wOABXuiiExRWaxRCVx+I9q3c1WnRiFnartu2bVNxT9X8J2i5nHIrn6HobZ6l5C3rmosBCwm4SJAVuVOQMfrTH1HwGjtcuu9y6zFn2SqAmMLIGBhRPxmlToPhDqOnfdp1Wy0MCXa3sO47jIG9sn2ppSpXGecRYg7skS1hUD4r6EL1s3Vdku20faQSVIwxVk4M7RkQR2NTdmQoDEFoEkCAT3IGYE/NL9/xOH8601m4hBdCTsJAyocqG3bWwQQDg9uKTZwozmNrnPbEh+k6hLIuvZlTybRVxkxkHa8T8flT34ItXF0sXEKeolJIJKtDTg4ySPyrVoyX6a2MhXMfYlo/4rs6b1i1b01rzLqL6AMkD6RHH5Vz5i2MmX22M4wfuTNIvjvpd5d+pUq4AChfpdAYEJ2aTmMfnAp3s3gyhlIIPBGQaQ/HvVbyubTW0Frcjo5YqG2/UN3G4ZO0x2ycxywArzErQCvMr86nzDJMn9P6dq83HIBIziR8/3ii1csA3POC7oXYSWUqBJLCMNJgENgQM5pq/Dnw/Z1LXHuXCz2XQhAV4+oO0cqWBH/QaUWvJ4ia15PEsP/wYNo107MwHlqhKmDhQpz7fFVb4qtHSXWtH94Nm7eBtjdwpkxJGcGMU9eN+i6m/5Rsw6Lu329wRixiHDHBgbhtJHM5pA1Ph/Ugkfs10A+4LHHzJ96tuGeMT0OjOzkNj8SG0bG7dS0sKzyAzkhAQAfUyhiJ4BjsauS14TB0dnT3bjsbQEOpKZgrkcMIPBnsearnRfh5rjbVlS2JLEBnKMuTG4bfkcE/lVzCp1JgcyrVW7yMGIrfhVba4Ge87JBlYAJkd2HI7kGa9WvwosIym3duoVYMI24IIPce4p5oqfxJ9Rb5G+5is0UVZIQoooohCiiiiEKKKKIQoooohCiiiiEKKKKIQoooohCiiiiEKxtooohCK5Nd0i1eg3EBZZ2twyzE7WGRwO+YFFFcIB4M7nE02OlC3Ze2rE7txlsxuEdoxUR0/wioUAvjvsQJPuZyQSZMzOaKKodFOOJMMQDGPS6VbaBEG1V4H98mczXq/pldSrqGU8hgCD9weaxRV4lc5dH0DT2Z8qxatyIOxFSR7HaBI+K3aTplq1PlWrduediKk/faM0UUYnMToiiKKK7OwiiKzRRCFFFFEIUUUUQhRRRRCFFFFEJ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3076" name="AutoShape 4" descr="data:image/jpeg;base64,/9j/4AAQSkZJRgABAQAAAQABAAD/2wCEAAkGBhQSEBQUEhQWFBUWGBcYGRgYGBgUGRcaGBsYGB4ZGBgXISYeGBsnGRwXHy8gIycpLCwtGR8xNjAqNSYrLCkBCQoKDgwOGg8PGiwkHyUsKS4sLC0sLCwsLCwsLCwsLCwsLCksLCwsLCksLCwsLCwsLCwsLCwsLCwsLCwsLCwsLP/AABEIALUBCAMBIgACEQEDEQH/xAAcAAACAgMBAQAAAAAAAAAAAAAABgUHAQMEAgj/xAA/EAACAQMDAgUCAwYFAgUFAAABAhEAAyEEEjEFQQYTIlFhMnEHgZEUI0JSofAzYnKxwYKSFUOi0eEWFySy8f/EABoBAAIDAQEAAAAAAAAAAAAAAAAEAgMFAQb/xAAqEQACAgEDBAIBBQEBAQAAAAABAgADEQQSIQUiMUETUWEUI4GhsTJxBv/aAAwDAQACEQMRAD8AvGiiiiEKKKKIQoooohCiiiiEKKKKITFQHizq3kraUfU1xD/0K67j/UD86nmNVrf1B1N8Mci7cRV5/wAMN6cHj0yT9zVNtmwD8ym2zYBj3LLFZrFZq6XQoooohCiiiiEKKKKIQoooohCiiiiEKKKKIQoooohCiisTRCZoooohCiiiiEKKKKIQoooohCiiiiEKKK47nVrS3DbNxd42SkywDkhSVGYJBzxg0QnZRWjS6tLqh7bq6nhlIZT9iMGvWp1ARC7GFUST7CiE4fEl0rpL5GD5bZ9pEUn+GfLbWKrMgNtdwUsASWlVCjvjefjHvXb4g1FzU22ndbQI4W2DJdjwXjngAKPczOI5OkaGLJW7b2uxJuI20kMf4TEgwIEieK4dOWcExd03OG+o/g16pH6b1waVjvvG5YZslyCbE4EEATa99xkcyRw7CpspXzL56orzNBaOcVGdnqitS31PDA/mK9g1zIhPVFYrNdhCiiiiEKKKxRCZorFZohCiisUQgxxSh+HXiM6q3e3OWKuGWedjqI/9S3B+VTPivW+Vor7d9jKPu3pH+9JP4W2wuqv7ePKTtGAx24H3f9KvSrdWz/WIu9uLFT7lmCs1gVmqIxCiiiiEKKKwTRCZorANZohCsGs1Hdd6sNNZNwjdHzA7nJ7cUQkR4g1oOoCM5VERTtBKl3uFgJ25aAuB/mM8Cl7xD4Ssagb9zJdVSiOtxwByNrBWG4ZII+T712r1HUXH87y0IuqpCBiGVVDFQdw9TMWHtHtivN60AxAEEncRk+oiGIntx/Wsq+8qdwM0qKQwwRJrwQ1tbHlKptvbjfbNw3du6SCrkDchzBAAwRGKk+vWmbTvsBZhDBRy20hoHyYpR6Z1tLOvsowO7UqyAAcbCGDMOQuWExEkUweMXuDTnZt8vJvEnbFsKSQD7kwP1p6m0vWHidtex9sVtX1RHVfKvBt21k8tkEAEEMWO7E7YHc4g9uJdQXVpPrLHewPJOQwb+NWBkDtBGeBweWRdt+ZaWR6gEnzFAkgkKOJEcx7TXLpL+xi2yFZdpUQSAskEbcRBiPla5Xrd1o3cCMWaTamRyZMFQwIOREEfBHB/Kf1pu6Z4iWzo9OLxL3jZQlEEscAbj/KD7kiaRhdN2bdqcjLkYQN8HJciCAY96l7GnCyRksQWY8sYCyfcwAPyqOu1y19q8mV6fSmzlvEk9V4k1FyQCllT/KN7/wDc3pH/AGn/AN1/V29zFL7Xr6uGbcV8wq4ZY2mNq4nBGY+9dj6tQwT6nP8ACuW+5HYfJxWLtu+wIRNjEYdypVfkhTJj+XvHNZ2mfV2MGAJH9RjULpkXaxwf7njT9FV1DqbZB/msAH2zBXM447VnSWwhdVIQq0HyyyexBgcc1L6fThEVF4UAfp71q1HT1dt2VeNu5TBjmMyCPuDW3qOnB6/2+GmLp+olLP3OVmbPiS9bMearxnbciftuWCPuQfzqe6R4qtXyFP7u4eFJBDETOxhhuDjn4pe0XT/LZmLb2baJ2hYCzGB3yZz7YrXq+jJc5Lr6g/pP8QIIYBgQCGAI+ajTo70UEnJ9yyzXUsxAGB6lgzRNLvSfEUOtjUMouMSLTYHmxkiO1wDJAwRkdwOXxxa1Rtny2H7PtPmqq/vD7kn+SOQADzmKk+UzmWV4sxj3JPU+IN+9NGE1F5OV37EWZ+u4A0ZBwATio7qOnuMrtc1l22Iybfl2lSCTIDBj8HcTgDjNefAOgW3o/MAUG5J9Jn0KWCD4he3Yk1w+Muq+VZCCN1w+4wiwWeCRj6VkTBYUBgqF2lN4Y2Cus+TJDS9WbTr5tzU+fpjuZrhVSVBMqQ1uAUA9PBPBmmexfV1VlMqwBB9wcg1VPhvq6ad2tt/hOSxUAvtLerfCAkKxmZ7x8y8eDWC23tAgrbaUgzNu4N6me/LfpUK7VtXcssNb1OUf+DGGar7xh+Ko0zNb01o3WQsHchiiFSBAC5c89wBHNPmqcqjMolgpIHuQMD9apC/0rzTfu3CLd+49x4ghjtZgEYHBA2t8j35qNtmwZjWnrWxsN4h1H8TtVe0727osXBcXAQFSDIM7txH5R+Yp/wDwpW2+jOot83naTG3FssgWPYHcY/zGqU1unVXJKiZIJBImMZ/qPyqz/wAEdRcK6pPV5KG3tkY8x95cBu52i2SO24e9XraSm3HBlNunRXyGBxLRFZrArNRkYUUUUQmJqtet+NtVcusNOVt2VJUHaC7kEgtLSAuMCPkn2smqXt2Cm5D9SO6ZxJRmE++eftS+ocqOJpdNqSyw7xmSGk/ETV2XXzIvAsqlGARvUQPS64Bz3BB+ORa1i8GVWHDAEfY5FUZ1izIEGCQYIxBEQR7EHM1Yfh/xOznTWi9tQ/v9RGwt5YGApEGOSQpPYmq6biTgxrqmlRNr1jA9x0qL8SdPt39Ldt3TtQqSW527c7o7xHFSFy8FBLEADJJIED3zVbeLPG63wtuyd1piMr6vMk4bE+j29+eOdCus2NtEwicSJvaWbZa1q7iKItghSymIhrSnKEqZIaQDtjEip3Qq16662mN55G8n92ixGQCMfYTPf4Xuj7X1htO7C3ctspUY3PswCeVwGHpg5GRiu/WftOm1V99I7m3ZSwrBgGVYQwrIAp2AR6ucmSOaou0ANm0+IwmqKjjzHToXhK3auefcVWv5AaS3lqY9Kz9iZj+I1LdU11u3bPm5DenbE7i2NscZ+cUj/wD3QuG2y+QLV6WQXGO/Th9oYbmUggQyzJHeDQzvqbRvesKVADv6Xdmx5duBCLujcwEYxMYmiBe36lLMT3GLesunT6kICVGLdpGc3SPNYAb3CiQMQDuI/mya6LOgRmu2nl7gwGUlFROGwDJckCCSRnjGejqlmxaAtgrAl7hJlm2jJPzME/JrZorW0BYm7dk7STMD+Y5wsiT7t7mlNXWqDCDuPiN0WMf+z2jzOp3S1bJPpRBJ+AB8d69rpL/P7vPCmVKfdhIf9B9zRrun7bRYl3ZYMAEiMAqLaiWBE4O413dOtlbShpBE4JkgSYk9zEUaPpYDEXjOYrq+pkqDScYmnp3SxaZ3LbrlwIHMACE3QFHIA3Hkmux3ArxqNQEHz2qJu3y3Jr0tVIUYUcTz1tpY7m8zvfqI/v8A968f+J/FR9FM/GJRvMkF6p7it1vXqfiomuLXdXt25XcpuYhJE+rAJHIE96g6qoyZNNzHAm/qOmLahgqW3U7S7MzJcQyY8tgCSREiNsHg09eGOtecjW7hBu2dof8AzBgSr/G4AyPcH4pD0lzzbQN1EJIPI3ADOROQCMxUSly0t21JN1Cp8y6r/vHXCsQ9ojaySGwPgd6wrtMa2N27tM3aNQLFFO3uHuWr0GwtpbumVdotMSoER5dwll2gcAHcoHPo+1KvjrS3lttfsoLuxIZCdsKG3Myng4nniARPBS9P1S8CpW6zMhNsXVZwHhoDDP0mA20yM1P3fHd+28OEvKYBBGw+xgrjjsRn3FK/Ijgo8ebR2qRbVg4ivc6yGS5/jWGRV3hdhIEnbjIbIaIq0fwz0lwaU3boId4tgGJFuyWVZ24Jy2faO8kour1WjtqG04IusW8sMB/+MsLuFoHH25iTwMUy9L8bvY0SO6hkVvKTB33NqyRjEiD6u5Bx3qFSLUcCStay1dzDH+x86jaZrVxVbYxVgGAnaSOYPNUnoepE/tCBW3edcsG6xlGe0TuYCS0mQ0YA3wCYxZGs8a6O/YuINRsZ1e3EHeCQQIWJPxHM1UHT+oXrH7Tp0zaL723Kyy1uQp5BUuu0kTI2L8zZYqus5QtiuAB5mOn9Cua3VmxYaSCxa43CCcsRiYJjaOfjJq+PDfh63odMli1JVZlmMsxJksxGJqvPwc6ju1esXZbBdUuSoCn6mBUAfwSZC9jPvVi67rtu021wxiNzBSVQHjcf6nmAZMCrSdqgExbGWJEkgazVR2vFV7pmpuaUXBc0UgW9Q4e6ulDAkKzD/EC4XaWkAAzyKx4g8cdR0DqXdLysCynavlXFGSAygFSQZ5MSD6hzJRu8GRZtvmW9RXPodYLtpLiyFdVYSIMMARI+xorklMdQ1DJad0Q3GVSQg5aOwnue1VA/UvNuvcICl2JZeCjYHlkHIYRBBgyOBVzkVEdS8K6a+d122C38wlGA5gMsGD396ptr3jEc0moFDbiMyqdfbGwk8gYzGT98VJ9I8QW9O67LSXSi7VckKM5LCAzMScSYEcckmP8ADl1H1OnN5d1m877UfO0M37qQeYUoMzkyauSxo0QehVX7AD/aqqqccx/X6sPtUjjzKv0XT9Z1DUeY9q5YDJuW60BUbsFRwGYRMYI74POrrXRLOl1NzYWb0guWaRuaS21R9AOMfNWvduBQWYgAZJJgD7k1U/jXUI2o/cXVvLfPqM4tNuRV9QEMhkmeRtPIrS0YCPmYdjZi296bnmAEw6t+hkD+lWR+GV83U1Vx4LPelvbKgwB7ZiPaKR+q+Gb2mCm4oh5KlWBkASTmDwRGO9Pf4ZdPe1ZuMzW2S75boFbewlfVvjA/hwPmndUyMmRKUBBk2nhDSC6LgsIGBLcY3EAbiv0loAAJEgcd6i/E3Ut1wgERZ+Rm447/AOlDx/n+K7PEGpvJetFRdNqJ/dxt3A5F6FZ9pBG3aIw0n6aTfEPVLl64DtVPSCLlu1cLgqRIaGIYEcSuIb4rNB29xl4GeBOG+N1yRyI/zbtjLK/csVHfIqd6dpJbzWYn6gi+kKFMDsJMx3PeoYdNIbBuIP8AChgoYEqT5uCdxnb+vHtP9M1wZQhG11XKwRgYlJ+peM55E12vY+py3kDiU6gutHb4zzO2sO0CazXF1K9iK2FGTiYhOJwXbhYya8UV5JyP6fPvOMU3KPM9UUUUTkK4bnRbbG4fVNzbuIYz6TIj2E9u9d1c3UNX5aiIliFE8Sf/AImqrSoQs/gS2reWCp5M4dVdObSkBFAU4JMRxuJ9o7TXKtlQ24KJiCYgxjFYvXybq7h6n9K7QQuM+snv7fAMd613NdsEujphzBHq9EboUfUMj1DBkRzXida12ocumSvqew0i10KEbAb3Ju91K82k01soTZtb0LqC0OkBfMCj0ejIPHzMUtXzueZmCeMj25+1SPTvFGo0t1v2YqBcCFkuISCV3gkAEEMV2+qSIAwacNB0I6xVv3dElstI2sxQ/VG4jaD9IBH+r9Wa6/kAJ8y39UaBt25EXvA2otLqit/Zse2wO+IkEMOfsadn8Caa7aa2DOneXRU2+lng7kuCccwOPUeRACz0rr+lVj5appRMB/Le6zAc/QIXMjmfcU++Hb2nNhRpbi3LaiJDBjPJ3ezZkiBzxTCBQMZidtj2OWK4E4ug+B9NpAwQM5Yn1XCGcDgKGABAA789ySc0gfiK9pb3k2VC+WCzwD6nuRJZjyYVe9Wv1DWC1adz/CpP3PYfmcVRHiLqLXLzvcBUu7GD2iAFn4BWqrm2rgTR6WUbUbrG8D3Oj8PW/Z9ZauBvrdbLzwQyuRGceofNWb4qsgrcuWEuXLwXJRm2jaJAZRh2/wAoBbjtFIX4faVL17Y6pcUuGyrna1kDO5QQJFxsNE7TnBFWlecTiAo4A4qypDYvdFOq3V02n4x4iRrNt24bK2SqOqqWdCiySRBDASVWWgZMVBW+l2zcXpRvftOn1HqtXmZS1lly6SpzKxCiOT2wPHjfxbafV21S5cuW7YMrbI2lgTMkkepWC4xmDTB03wLb1+j8/wA111BcXLOphVuptgqj7cMgb+H8+c12qo1cRI2fMAx4/Esu0gUBVEAAAAcADAH2rFFhW2jeQWgbiAQCe8AzAmirJKbDUB416x+z6RiuXuEWkAEndc9M/kJYnsATU9SB4m6l52qKD6dOCsEEEu0FjBjAUBQflq4ZdRX8lgWQugtWxrdPMBbd5MZ/iQos+/qA/OParZFUhrrbPcvbHZIUGVAJDAkI0tgR6iT8VZ93xapshrINy6VDbCGUKSJ2u4UhD8c/FU/KqgljiNa4A2YEx4q8Mvqzb2XigSZQgMjEx6iIksIMZjPFceh/DmwIa+XvNyQzQk/CqB/Wa8dJ8bXX1Ys39M1lHgI5iC0GRM5mMYH5zS9478S6tNQ1klrFv/y49IvA/wAXmckzI2ggiMjg1aupymUPH4iHx5PMZPGdvRW0sHUs9vbut2vLkwCFJlcggBVywxx3ykanQ6VN16x1AWQoY71tXNwUZB9KjdEE8EHGKiLenW+zG9fCNEL55drbLiQXyLZnsRBAWD2o6h0VktXNt/TsCjgKl8XdxIIgIvqP9I+K4NQ4GB4k/jHuXxaGBJk++M/pXo0ldI/EtbmLtl1zzam9H3VRu/QGm/S6tbqhkMj7EcfBANdBBHEgRiV5vD39Q2ZF24uZxBjE9iAPvXjWadmANtzbuLO1hB5iQwIIKmBIqQ6vb26u8vvsf/uBH+6mucH+/wC/7zXm9TY6XlgeRNulFekKRwZnpfUbjDbfTbcAEsseW/ElMkjJ4bOO9atbclv7/wCK16+5Ftj8R+tRvR7pNuCZKErJ5IGRM/BFeq6R1A6glH8ieZ6poBpxvTxO6iiivRTAhRRRRCFeL9hXUqwlTz/fb71p1vUEtKxZgCATHcx2A5P5VFXdziLjFvccL9oHI+81ma3qFWmGG5z6mjo9DZecjjEkdFpbRVXSHByrEl5+QTWnrfTXvbNhUAbg08+qBKkZBA3Y7z8Vy6XUXLWFh0JJhvSyySTBAgj2B4962XOqXB6jsCgZUg4H+r3/ACpVeoaN6wp4z6jTaHVLYWHOPcZvw66V5er1BncgtWtsgSsvckYHEKsfarDApO/D5Nx1F3sxtIO/0KzHI5/xI/KnOqrQoc7fEZpLFBu8yG6l4T018kvbhjkshKEn52/V+c1x9F8DWdLe86092YjaWXaR8gKCY7ScUy1iKp2jOYxvbGM8SB8Q9U0pttbvPIMAhJLKRkEFeCDmqm1PSLmoS41vVWHKXmTyrqE3FtXLpto5KlT9BEmOREgirb6v4Zt3FPlW7KOzSzNaDTMzHsx9zP2peu/h7dLEi6igiMA8c8CBzmqnBJzjM6ErYc+Zz9F6Je6SbzuBcssu5mtDaE2KBlC0s3Oc4UD05LKfir8SbxIt21Fq2wM7gNxWCrLO6AcggxXf+I/WtTZazo21RZdjNdICoXBI2qxImImSI5EkGkNrAUEkbyYktyfuYxz2iunULUNuOYLovlw3qcbXIWApAkTHACjA945r6B/DRp6ZYMzg/wC9fPcbT/l//X7fFWn+DXiYqX0Vw+ky9n4P8afaYYd8t2iGBYLVyJU1ZqbDS26KKKjOzBFRHX/Dun1Kg6hT6JIZXe2VHJyhEjHBkVLmlnx11fy7SW1nfeMAAE7gCAVx3ZmRP+r4rhOBOrnPEQR03ybF++SxcIq2lMZuA72DbQIAUJJP82BOCwpcFlRatCFQBQTLExOSWJmSTJOTWsdPH7P5F6xefLsWRbqXCXUq2Nu1pBIg4wDiARwajXrauG3eeHDFQzwvmEANyPTug5APIMYrznU6nsRSOceY2rDeSfJklfu+cjW7hgOCN4wVOIYdpBCmfimK7cXUdOLau3u/dnzUUsPUuG2MIYCQYYRilGzca7uGnQ32WAwQrCz/ADMxCjGYndHANOvRlexpSdUQoXc2Y9Kcw0SCZnieQM1Z0iuxA24YBkLsHEqq50K2lstbL2wzNC7hdgHI9TgsYWO9cZ0Kh7e92MuMCBidzHasFoUMYB4FTvWbVtrl26qBFuOWSGuhsDbvUbvLUNhtpQzOR7df4e+Hl1DXWvlnNtwD/CDyVChT9O0y3uYBJ2mmxU5fhuJebECciWbo9MiKBbUAfH/vW80UGtXEz4leOD5Wos3SDsuK1pm7IynehI/lIN2TwIHvUaqRJHfPv+lPPWen+daZAYblCf4XGQTHInBHcEiq0bqK6a3N1fLSW2qMwwJ3WYHDKQRj0wDERFZOu0hf9xPPuP6TUhOxv4nX1K3Npo+/6ZqL6GAbZuKQRchhBkbYgfqBP50qdX8WXb+AdidlXv8A6j3+3HxUKmrNv1K5tx3BKgfeMGnulaY6Vvkfz/kS6lcNQuxJa1FQPh99YYN/bsjG4RcP5Lj9RU6x9omvWK24Znl3TacTNRuv1zbjbXEAEt/qnC/OJn5H5SVQO/c9xvdyP+30f8Gsrq+paijtOCZpdL063Xdw4E82bAUQP1Jk/mTk1soorwjMWOWns1UKMCYJooK11dL6V+03ksZh/rgwRbH1GRkYhZGQWFSrQuwUTjsFUkyw/AWh8vQ2yRBuFrnEYcyJH+mKYq821gQMAcV6r1CjAxMInJzMTRUZ1TxJY07Kt14dgSqAFmIGCdq5ie9Q+l/ErSM5W4XsezXV2Kff1CQIzyRXdwnQjEZxxGusTQGrTqroVTuYJMKGMCGY7VicTuIAHvRIxJ/FU2LmmW2+1nd9obcQUiGJle+FEHEkVUHW9K1hlA3lYYtIGMiBjgYJn/5pt1/RX0zt5oNxAQiXPLMXCY9Rc+klj7tkj8hB9QuldzX4URzMgrH9e9ZlrsXwRNWlQqcGL7Qy945+atDwJ4ERV0d71JqpZ3Nt/MXySGCMwbcqNG0YiTuxgxnpn4LLc8m5culLbIrXLSAKZOdodeF24J59iIp7vdKOnuWP2OygSdl0AlRsCnaYmDB7wTn705QhTOYnqLBZjEYKKKKYi0waXuteFRqLouMysBs2o6blQoSZUggyTnM8L7CmKsEVwjMIvXLdzSWrl0uzoiE+WAz5/mkyyqPYYAnFVT1G/wCYfU3mRJLY9TEyzYwJaeMVbHi/XFLJtgMBeV08wAEIYAyDyTJgY4OapX9ndGm4DbVgCjRCk91kjbMRggnJ9qj+nFx2g4P0Ypqt2N3qNHhrxG+kvXGW0XRkQsqwNwXllnG5d0n3DieBU/r+s3tcxS2NllBufuFjMuf4jjCjE5zgjT4Q8KWtXoldrlzd5jwykKQv+GyekepWUCQ05g0x9a01rSaHyrQChyEyctP1EtyzbQxJ5qHxmsbSfEYo/wCRK91B+kby8TDHEgk7Y7jEUx/h9rwl5kOBdQMPbdbmR8YJ/wC2lrUfUY4GBGcDA5+IqL6qrfu1n0kM8gkYnaEx23Byc5ED3qmkFn4jlhAXmO/WfxbAa2ultllMb3uI48rkGbeCxAKtg5EiQYrpT8Y9GDDLexywQEH5hWJ/ITVVdSvgDYOT/QVEs0An2E1pfGJnmwz6V6L4i0+sVm011bgUw0SCpImGDAEGPcUr+Pui2hF26gaw7fvSVkWGII88EZQEehj2lWwN0p34ReYmtYneisPLZSpG45ZCZ7D1Qw7k1avVNPcbUWCFV7QFzerTydhVhEiRtYZ/mqoMAeDLCNw5lUav8Ng8tpyLaCVh7j3Dj+Ilpgn2x/WvGg/DEBgb97zIKmFQKpgyQQ0gg/7U+Dww+kN5rUNYYtcNuWlMf+UMxgRtmMCIzMTrNPce5bZT+7lW25TIkyxXJBEYmMZmcZmqvuB84E0NNTUR9mcNsi2z2yY2NAn+VpKgHv3H5VudJjtBnsf9/jvRb16F3i0DdKAXN2QpIICnv3Pt/Wi2sADmABPvFen6dc9tQ3jGP7nm+oUpXadp8/1PYpZ0BIQK0i4oG8EFSC05g9iQ0ESDBzg0yhCSFX6mIA9hPc/A5rt1fQLK7WuF3eNohtoiZPpGI45kiecmsX/6LU0IFRid3oR3o+9WLY4itRW7W6fY5A4gETzmcfMR/UVzsTgKpZjhVUSzH2Ud68uoLYx7nqNwxmDOACSYAEkngAdzVheAfD5t2zfuKRcuYUHBS3yBHYt9R78A8VHdN8K6fTG3e6hcthyw8tGfbbVoLfxR5jwJhhAjA5NPdq6GAKkEHggyD+Yrc0ml+PubzM3UagP2rPcVmsUv9X8VC1dNtVDbY3szbQJBO1cGWiDmORTzOEGTFVUscCIXVNW93VX3ughhce2oYRFtGKrH+UkFp7zUF1G/uJAyMgg5n7e3/NTnWOpXNXqd5DWGAaN43WzbDEKOR6phpH80Z7Lr2XUBntlFadpM7Wgn6WPMQfas/IZyQZv0uBUEPEZ/B3jC9YZrTTdV82wzfQ2S3qOSpGYjBB98dfiPUvqdvnXHRR/BZJQN6lYbiZypAIYbTz+UB0fRGBeADQ+1QSQCdrH6oOew+9d12+XMkEdoPb3H60nqtTapAU8SkaessTiNXg3VWLlj9ju7rjBZi7DC4O5TsI7ryJnvNKXirpVvT6i4Ap2oAVDMXCrtkkFiT2PNdPS7btqLPlfX5ikHMAA+qY7bNw/Ounx/cV9WQp4VEOe/J4/yx/WtvpFnz4Lr4ixr+O3avuNngLqPm6QKTLWiUP25X/0kUyRSF+GDevVD4sH9fNH/ABT8KYuXa5AiNg2sRCiiiq5XCiiiiE1X7KupVgGBwQRII+QaWfEPgpbulOnsQiNc3uCze2NpbdtgwdoAGKa6xFRKgzoOJBdIs6tGVbgteUAQYw3GNoUAfrFL/i/XeZeYDKWFKj2Nx/qPztXaJ/zNT5NVZ46FtdSbemhGAm4tsTue4WeXQT6sEyACd5JntRb21yyvuaQo/vj5ru1XRFuaSzd8zbcLvZCkelzLPkjggbvfvUMmpZdwugAgSQMGPcq0EYk1ZXhTo4XRONZbTYXN0bylxNsKQ8gkAcma5pmG6S1AO2U/rugXfMW2guXW253CCrfLGE2wRDA+85Fdmn8BXntNv2gn0hd2RkSSRiQJwD+vFMOpuLbUm0XCufQHncqKAIzwZk++ajb185JZh3Jkjjuff85njNatmitdOxsf+zKTUID3DMbenLcGos+Sgum2AoI5VMK29vpllyPpytWPVWdH/EpksXJFu4Ah8t0CqNwBgOFIEcZH6Ux//VN25bVoFhSPvcLCQQFIIUTxPq/yikq9M1I2mNtcrDMnusa5VXywxFy4Cq7eRgy3xA7nEwKUNX0s6e3tsMWKrCW2+nHALGSsxGMfFSmjshHZjiFBb+YMx/inJbao5zmonqWobFyRhlZ5E+gEbo/6Zq00o47hmJnVOH7TibLHhC6bKXLNxbm9Vba/pYlhJ/eDByTyPzqPu9NvofXYurj+XzAPcTaLD2ps8Lava13TNg2zuSf4kYk4+AYwONwpiq9NS9Y2jxJtp67e/wC5V/SVi4j+YzE3GAt7RjJUgmJUATgxxzUn1e6C8DsI/P8AuKn+v6C0g88kWyGBYyFVhwdwOCY784FKN7VKWcgzDlT8GeK8V1lLH1AdueJr6dVVAFE12fDTazVWwGKJaVy5AB/xICgT39DUw9R6aOnWBd0tpWfcBcu3JZlQzLY7btvpG0AEntUh4MsRZd+7uT+SgKP9v61E+OetXrThB6bTKdpBUByFJYMTlYj4Bk89tfTItOnViOcf7K2LWMVBir4i8RXNQpvvaKi0HRNuVBkF3P8AI3pUANBjIkE1F9A8RXtESyXJtclX+naMx8QO/IxzxXN0nqV+367JKgmCp9QdBwGW59awYzB5j3rf/wCKWDcs3DYW2y3ka4iufLe2ASdqPBRt+z0D0mINXK4Y5B5iVlLo2TLv0OoNy0jlChZQdrRKyJgx3qu/HmnDa0IbaruVW37jbLYaZZcs0KQOywTzFWJodYt20lxN211DDcpRoOcq0EH4NJf4odB095LV24D56krbAZk3qSpdXKwSsD3xJiCaYtXcpGY3SSHGIr2bF2+p2IzKBC+UrNtHtuMg/wB/embwxZ1N9jZ1Kxp7YQhGt+WGBWEVQRJEqxaT+UGKjD4z1FpQENlFEBUFqFHwApkCmLwdrzrR5159z2HKBVBRASoO6OWYqw5wMx3pbT1oD2mOapLVGXE5+u+GxatsAo/Zw3mQhFtrfeMkArMnBBGABShqdgzpw205IIIAPcgt3J5z898uHi7UC/dW0c27RDETg3OwP8wUGYOJI7rhU6i3rgcKAAOI+1VX1IzyFVjhZ46N4tbTPqFKFmZLexlRotj173ZwCABNuF95NRGh1e5csCFgBhMNuj1eokgcjJ967dRHkMHU7GvoGeYUBLcqsgz6mczjaQIPMHfouptZVUseWltdw2i2jBt5khsZgyQAQJ5nFbmgratdyYx9SSFuXjb+GOlO2/d/hc20B9/L3kn7S8fkaeqhPBqn9hslnNxmXcWMSxbMnaAJj4qbquxizEmIucsSYUUUVXIwoooohCiiiiE4esaN7tl0t3DacjDryCM/eDwYzVVaPw3rLXUNPc1Nq6WF5S1y2+8MD6cusEoOSHAx2q46xFRZcyQbErj8VepAGzbUrI3Ow2qzZgJDHK8PxzXjpHUbt3pKW1tu6WVC3ncqhdUE/uxhXURmSOwzJiyGtA8gH8qi/EnTrl7Ttbs7ASVkPIUrIJXAPI+KK12vukXOU2ypNb1EXLmSR7KwKkDHY1pcYzxUl4h8B6xN165dti2qksAd+48AKGt8njsO9cPSNAGvW1dLt63BV0tzLEwB3G0fUcFa3f1ClT+Jk/AQQJZCeELGr0VgXre1/KtxcQlLiwoiHXODmDipLoXh0WFVrjedfgb7pG3c0AEqn02wYGFj8zmphVgRwK5eq3WWxdZASwRtoUSSYMRHzWKSTNTAAirqbvpZkk+c5c/6fpUie20D9K5NQQEbdldpn7Rn+lbb2otyttHB2ooCnDADAlTB7Vy9RJ8po7iP1IH/ADTHqZJyX5+5uudRfT29O1wAai1b9cghCCg9BuRALNtAnuPiu3/6uv3i1uxZhxEkHzPqAMgNtCiD/HBwcGmnX9Pt3kNu6iuh5VhI/wD788iuEJZ0OnCou1RIVBksSZCif+eB9qWyS2Zr1KEGAMxE6pcvJeYXYZgB6t29gxiRkQuMekRmIrksaAq3n3kuNp2JUslwhtwOWbMBjIAM59QJGJ99Qu7nktk/Ue28kkkE+3ExAj4p98IacfsNsGCGDEgj3Y4I7fap2opUZE0rjsrAxNun6vpbVmVuW0tgTk7YA5kHI+ZqH8c+GVuj9pDEPaXKkgo6jMFWwCDkERkVCeJvBt1eoJd09lrll0gopG22UJn0sQAGDCIn6W47rz6g2mFm4b4KTNklnVo4YKxPAj1DGOTikrG8pt4xM93FYDiaXtkLuY7QcKOWPzBwOx789q06LxD+xXFvi3v2fWIEtbJ9YAAA3D0kfaO5Nb+r3pufAHfHPxUXe0+45ONrLED+KO/I/Kk6lFZyIm2rssOWP8S+n6nbFnzt48rbv38jbEyI+KqrxX4kN+75m0gBdttTyoY5JzG5iFwONozioUrr7emRyL40xCME8vzUBYy52wWAjvEfURnndY0gNwuF2Whm2ndQRwRwAMwBPPaKZusPjE3un1hjv9/5NetYwgP1AZGME1t8OeJL2kuXPJUXGvRbVZAgjIeGO0kA3PaREnFcd55YkdzTz4a8EgaLzrYW5ev2xAumFQOZcKyqSCVkTE9pArlQPqM65wFwZC9P1ZfdeVt1sBlE8u0jczH+bcDOJmeK57l7cxPec/HxXvqPWUTfae29t1YggAMpKsZINuZBOZIBzxUfY6kjuqIGLOyqPQVksQoktA5NVeTEPUkW8NXTaV0tXbnmjeWAR7YyQFAA3zAU5x7TmvPQ/DLWbyXBo2uKvNvy4U85ysA5HbsPytXw9pWt6WylxQrqihgDIBAzkc5qRinRXg5BxKRcQMTTobm62pKG3IHobbK/B2kj9DW+iirpRCiiiiEKKKKIQoooohCiiiiEKKKKITyVrC2wOABXuiiExRWaxRCVx+I9q3c1WnRiFnartu2bVNxT9X8J2i5nHIrn6HobZ6l5C3rmosBCwm4SJAVuVOQMfrTH1HwGjtcuu9y6zFn2SqAmMLIGBhRPxmlToPhDqOnfdp1Wy0MCXa3sO47jIG9sn2ppSpXGecRYg7skS1hUD4r6EL1s3Vdku20faQSVIwxVk4M7RkQR2NTdmQoDEFoEkCAT3IGYE/NL9/xOH8601m4hBdCTsJAyocqG3bWwQQDg9uKTZwozmNrnPbEh+k6hLIuvZlTybRVxkxkHa8T8flT34ItXF0sXEKeolJIJKtDTg4ySPyrVoyX6a2MhXMfYlo/4rs6b1i1b01rzLqL6AMkD6RHH5Vz5i2MmX22M4wfuTNIvjvpd5d+pUq4AChfpdAYEJ2aTmMfnAp3s3gyhlIIPBGQaQ/HvVbyubTW0Frcjo5YqG2/UN3G4ZO0x2ycxywArzErQCvMr86nzDJMn9P6dq83HIBIziR8/3ii1csA3POC7oXYSWUqBJLCMNJgENgQM5pq/Dnw/Z1LXHuXCz2XQhAV4+oO0cqWBH/QaUWvJ4ia15PEsP/wYNo107MwHlqhKmDhQpz7fFVb4qtHSXWtH94Nm7eBtjdwpkxJGcGMU9eN+i6m/5Rsw6Lu329wRixiHDHBgbhtJHM5pA1Ph/Ugkfs10A+4LHHzJ96tuGeMT0OjOzkNj8SG0bG7dS0sKzyAzkhAQAfUyhiJ4BjsauS14TB0dnT3bjsbQEOpKZgrkcMIPBnsearnRfh5rjbVlS2JLEBnKMuTG4bfkcE/lVzCp1JgcyrVW7yMGIrfhVba4Ge87JBlYAJkd2HI7kGa9WvwosIym3duoVYMI24IIPce4p5oqfxJ9Rb5G+5is0UVZIQoooohCiiiiEKKKKIQoooohCiiiiEKKKKIQoooohCiiiiEKxtooohCK5Nd0i1eg3EBZZ2twyzE7WGRwO+YFFFcIB4M7nE02OlC3Ze2rE7txlsxuEdoxUR0/wioUAvjvsQJPuZyQSZMzOaKKodFOOJMMQDGPS6VbaBEG1V4H98mczXq/pldSrqGU8hgCD9weaxRV4lc5dH0DT2Z8qxatyIOxFSR7HaBI+K3aTplq1PlWrduediKk/faM0UUYnMToiiKKK7OwiiKzRRCFFFFEIUUUUQhRRRRCFFFFEJ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3077" name="Picture 5" descr="C:\Users\Plus\Downloads\descar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14290"/>
            <a:ext cx="3143272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43306" y="0"/>
            <a:ext cx="5500694" cy="6858000"/>
          </a:xfrm>
        </p:spPr>
        <p:txBody>
          <a:bodyPr/>
          <a:lstStyle/>
          <a:p>
            <a:pPr algn="just"/>
            <a:r>
              <a:rPr lang="es-MX" dirty="0" smtClean="0"/>
              <a:t>La constitución biológica no nos convierte en individuos, sino que somos individuos porque hemos incorporado un mundo humano histórico formado por normas, valores, hábitos y costumbres. </a:t>
            </a:r>
            <a:endParaRPr lang="es-MX" dirty="0"/>
          </a:p>
          <a:p>
            <a:pPr algn="just"/>
            <a:r>
              <a:rPr lang="es-MX" dirty="0" smtClean="0"/>
              <a:t>La vida humana no es </a:t>
            </a:r>
            <a:r>
              <a:rPr lang="es-MX" dirty="0" smtClean="0"/>
              <a:t>sólo </a:t>
            </a:r>
            <a:r>
              <a:rPr lang="es-MX" dirty="0" smtClean="0"/>
              <a:t>nacer, crecer y reproducirse. Es también incorporar un mundo cultural e histórico formado por tradiciones y normas sociales.</a:t>
            </a:r>
            <a:endParaRPr lang="es-MX" dirty="0"/>
          </a:p>
        </p:txBody>
      </p:sp>
      <p:sp>
        <p:nvSpPr>
          <p:cNvPr id="2050" name="AutoShape 2" descr="data:image/jpeg;base64,/9j/4AAQSkZJRgABAQAAAQABAAD/2wCEAAkGBxQTEhMUEhQUFRUXFBQVFxQWFxUUFhcUFRYXFhcWFhUYHCggGBolHBQVITEhJSkrLi4uFx8zODMsNygtLisBCgoKDg0OGxAQGi8kICUsLCwsLCwsLCwsLCwsLCwsLCwsLCwsLCwsLCwsLCwsLCwsLCwsLCwsLCwsLCwsLCwsLP/AABEIAOwA1QMBIgACEQEDEQH/xAAcAAABBQEBAQAAAAAAAAAAAAAFAAEDBAYHAgj/xABFEAACAQIEAwUFBAcFBwUAAAABAhEAAwQSITEFQVEGEyJhcTJCgZGxB1KhwRQjYnKC0dIVosLw8RYXM0NTY5Ikc4Oj4f/EABkBAAIDAQAAAAAAAAAAAAAAAAMEAAECBf/EACwRAAICAQQCAgEDAwUAAAAAAAABAhEDBBIhMUFREyIyYXGhFELwI1KBkdH/2gAMAwEAAhEDEQA/AAiYVOgqQYNOgpm1r3OlCpBuBHCJ0H4VXu4ZPuirQeqzNJrKI0BeL4VRsKDm0JrRcYHhrNO+tboiRq+AYVWTUVZ4pglA2ql2XvbirfHuIqPCPEwEkDl60HqZuMd3QDuW1BOlQsRrlA05mY+Fe2w7m2brCATCkkCfRdzRO7w91wwbuSAfeZjMRJuFNhtA50STGceCK5lyUcPw+bb3GVoAEEKxXXlO3zq7geGW+5djctKwALeJyyg7AKujMTp5VLib1o4YqL15ykLl2tNcaJObeAOR3q7iuLWreDtpcw4DXAWEA218J8LEzmY86z2GaSXXkrcHwlgYd7jXlRtVVbiLlLHpoWMUFxJtW7YJuB2LmUVCMojfMY+VELHbJlTu1tWcijwBkDZW5vJOpNZfiuLL5QWJidNgJ6AVtRfYvnyY2pJLl/sXDjbY5VKmMtROo9YrP09apCNGuwotvtl+YB/GjeB4IzQQunXcVzZWgg1ouznatsM0spuKd1zZY8xyFTZFk5N4nZzqBUV7goX3aLdnu2eDxJCZzbc7JdhZPQNsa0OIwoiqeJeCt3swQ4an3a9/2anSjuLwmU1WyUPYE4Bg4anSl/ZqdKKBKWSo4ougX/ZqdKc8PTpRPJSNuq2olAz9ATp+NNRDuqVTYTgDFahmp0uTUd5aKV0R5qjza1Ez616D1VFnniaSlZUrrWkx/E7SKQzCeggmslexGZvDO+lbKT8BjhmJZC2QSxGnl1NerGttyZZzqconSd3fpuYqthryWyc8nQiOpI96OQPKoTxZlRraE5WaTplmPTWNaHtbHYuGOPLDkp+jkradmAC96xlAzakIOoAGtPjsTYWwqviHuOFJ7tIKi433m8qzF/H3HUKznKNkkhR/CNJ86rTWlH2Cnqv9of4l2me7aW0Ldq3bUzCgzO0yTQe7iS3tEn1J+XpVeaatcIWc3I9tcrwFk0+WrWAw5ZvDuNdatulZIRcnRTYQYpqMY3hR3Xehd2yV3FZjJS6NTxyj2iOlSp60DGIre9iO3TWitjFOWtEgLcYybfIBid19dqwVI1CUfQuKTMNNfPr6UNKRyrN/Zn2qBAwl8yQP1LmNRH/DJ5kcvlW0xcCsSXJpcA6K9JbJ2BqBb4zxNH8DHlVJWXYJNk/dNLuT901qrdsRtT92K1tKsyRw7dDSrUsg6Uqm0qzj5ukV6XEk1aGFkGqOSDFY3WEZS4jxRbZjdvuj86z+K4ncfnlHQfzpuKg97cn7x+VVKIgVtCinVopqVWZHmlNNSqF2KlT0qhQqU17s2WYwoZjvAEmBRvhXZvvXyNft2yAWIgvoNTqIEjTSaq0gkISl0gDNaHslgS7OxEDKBPmTP0FEODdmEuKzpeDMgY92qSxA0UiTGvxijPZmxbClFLNcjO4A8A90KDzYc6X1E/o6HMGDbLc30Q3sDttQrH8OzAyK2bYTWob2AEH6VzYZnHkfltkqZyrHYU22jkdqq1vON8HDKfw02NYe9bKkg7iuphyrJG0cvUYfjlx0yOlT01HFj3auFWVlJBUhgRyIMg/Ouq8J482Jw4uD218LgcmAGvod65PWw+y/iQt4vun9i+Cn/wAg1Qz8x8qposuX+IXEuFoO9a/gHFWuD2SKI47s0jPMUe4ZwdVGgqkRoqJi26GkcaehrRLgV6U39nr0rRRmLmOPQ01HMTw5SdqarIYC9g4mBQPHW8pNbdcPNBOP4HQkCk7oMYXiGAW6ZOh+8PzoNj+Gd2szm110iPOtYtreobqDK2YSIiOvlR4y4MONsxIFPVt8KCYUn5T4un1r3h+Gu8wpge1yCxvJNb3Ir4Z+ijTos7a0TGAQ22K5iy6k6AZT0ot2f4H+kHMcyqOYiD6VW5G/ga/IBYXhrOW90KCST5GIjmaMcK7M3HBPclpWFJMAH70c63/DOzdhIOST1Y8+tafDYUeVYci1tj0r/cx3Z/si6oyO8Kx1CCCdIjMNQPKtBb7JYdRHdr8Z/nWitooqYFegNYZbySbszVrslZSe7GUkQcpI0+Bp04Iln2VidPzrTfpKj/Sh3FMUGAA3BOnlHSh5PxZrHOW5AU2/KorqVdyVDfSufOI9GQCxtmsN2o4WV8ajbf0NdFvpVDG4MOjA8xUw5XjlaNTipxpnJIrzVjGWCjsp5GKr13FT5Rx2mnTFUli8UZXX2lYMPVTI+lR09WQ+leE48YizavLqLiK3zGo+c0cw21cx+x3iPeYZ7J3tOY/cueIfiGrpGHmKyQJIdKRao1BpzUM0V7+9KvN8a01QszzQKpYxQwM0mYmnFulAxkOI4aH02rN8XVmBKmFU8jqSNIgeZrpOK4aGma5nxCyLOJ6ICSomRI2zeUiiRZvGubKlnHhRbCCCubMTrObSfUSabEXRauOh7wIRlI98qQCNDtrr8anwORlzR+uN3MIHhUHy6UJ4oZAzEs5Zs8mTm2/KiBpT2x6Hwam44UaAnaYHx611Lg9hbaKo2HONK5dwXGLbuAt1HpWjxnalpK2gNJGY6/ICqadiqlaOiHEqsSQOcyAPxqlie2NhNmzn9jX5nauZ3ca763HLb7mBr5UPu48z5en0qqbN1GPZ0u925uMP1dsD98k/gtVH7Q4l97mXyRVH1BrB2+LEUQwvHQIkViUJdhE8ZpLt24/t3bzetxh+AIFGexmEUXbhEzkGpJJ9odazmHxwbnWk7G4kd7c/c/xCgt+wziq4Nh3P+lQ4nD+VeMTjsoJGvOsRxztJiGcpbEDaYnXyof1lwVFPs0OOhQSeX4UFu8UQaEiOun41XwHA7tzW7dZQfdBLH+Qooey1hQSQTPWsfFEJvOd9ssOucXFiG0MdRtWcroXans+gtsbZOgmCZrntP6aacKXgS1EWp37FSpUqYFzZ/ZRxHuseqE+G8rIf3gM6/Qj419AYdK+VeH4s2rlu4uhR0cH91pivqjh+KDqrLsQCPQiRWWWEVTSvQt0y3adrtQyVb1vWmprl4TrSrNm6MmlsVOEqvaeriilbCFbEnKrHorH5AmuLY3Em5du5llnjLIkqx2jy1rtuJTwtO0H6VxK/d7y9cKjKwkjWdVMADzP5VvG7DYiTFYS5hD7S5mEADUxoZjyNBOJ5i2Zt28XTy/KtDh74VFzoXv5gVDE6IROYz6mgPFbpJUH3QRvPvE60ePZrOvpyUKt4baqtXsGtXJ8CuJfYjvKeZNeFsGJ2HnpV2/b8tfWvFizoZEtpB3jXpWUwk4clRkHUH0p0tg1dOBdh4oj4DavFzCEHQaeRmKloig/KLPD3IMTpW27ESbtz/wBr/FWKw1qGE9frXQ+xloBnP/bH1FL5PI3HiNBe+dapjCpqzAAb1ddZaJ50H7Q4e6AqJOpOZwCQiifXxHlSUFbN/oXG47Ytbsi+rKv1NUcT2oRvZIPmGVh+BrG9o+EZbqvhkLqygEMpJDcz4xrPWocL2ffuWz2yHLSDoMg9Z1NOOENvMhdOe+tppeIcRDqYM1znFpDt+8a1OA4Ff5Zj67fjQ3tHwtrRDERyPrV4dsZNJ9mtRBygnXQCpU9NTggehX0F9k/Eu+wFqT4rc2m/hJyz/DFfPYNdW+w3iOV8RZbY5HHqJDa/KqkRHZWeqOL4gFB1qe6/hrM8YOaQKG2zUUgFx7tkEeAZ32pqD4/s7maaVCph7RtbQirSvQMcXH3T+H86kHFl+634fzpbfH2a+CfoNTXIuK3Fw2OcrbEoYAnQliJb5GuiHjSj3W/D+dYTtLgO9vvdBjMNjyOmunxomPIk+wmPHKLdoE8UYOty4CzPn/WHZAp9lF6x5Vm8dfa45Zt4A0ECAIFaG9w928ErkBOVdee5MDU1Dc4AURrkg5dcu+nxFMqcV5MZlKfC6RnaI4UaVKnAmIsMHQLeuNbG/hZCoObTaXFTYbBMs5oBBKkazIrcugGJU7JFtUjhJ2qa24G9WO+EbUHbIa3R9g/9Eb7xqVMNlHWpnxajcH8KXf5tlIHU7VNsibo+yDIZHrW67KH2iPuAfiKxtvxkACPM860mH4iuDWXVnzQsLE9feI6VicJSjwjW5eDSSc0+dFFt5hPXesJ/ttbB/wCFc/uf1VYs/aNZTezf/wDr/N6Wx4pp1ReSSSNccCvMRXoYFek1lT9puHP/ACMR8rX9dN/vMw//AEcR8rX9dFeB+gPyr2ao4Qf5FZvtfwkXLNwDcAkfDWqz/aZhz/yb/wARb/rqjjPtAsMCO6vQfJP6qz8M07SNrLF9s5qRSFTYiGdig0JLAHpMxUUV0UIceBjWp+zfiPc462dIYFTP4fU1l4qfAXu7uI+vhYHTeOdW1ZV0fSuOvmNPlVC2J3rGH7TcNkAKXpH7Kf1U6faRhfuX5/dT+qh7TW42bYcUqyP+8zCfcv8A/iv9VKptK3EiLXuK8269Ma4h3rI7xoRjGohinoPiXo+NcgMkiDnRTCKCCDsRBoSh1oxgRRZugeNWwVxvBCzh7Ce6LmIKkbie6ZT8/pVTHmXLaRcC3RH7Y1/vBhWv4tww3rC6AQXKmecLKx0IFY03ZsqmQ5rbPLTyaDlI5Q0/OmsU1kXACcKZAVq3h7GaZHxOlU8+utWbeKgfltTMGCaLKcOBMkT5bCqWNuLOUHMeYHsio+JcVbLkUwOgqnhbhtQWWdauTsnCDvBrOe6BHwrSYvhy3TDEAb/Gslg+MKtzOojyq5c48WOmlDlKoNDGL8kPxfgYTVCG9N6DrggwJjarmJ4rcUgopYHczVnDvnghYnelU2kNtRlf6AQYCK9foE8q1acLnWBUF/A5avcyfDBmSu8OiqmMsZRWru2NKzXFgWcINSPqdqJCbbFdRijCFopYRfEOkwfjpUTrBIrX8N7O58tjMouG4Rn6Er4fhmUD40C7SWri3271BbchZVRA0GWQPOJnzokcilKkIyg1EF0qVKighxUi1GK9zUIItSrzSqEOzKNK8XK9A1HcauEkdwoYxqEXjRXGGhdymYAZHi0NaM4Kg9rei+DepkKiFLNpsyvmOWGXLGk+EzM7+UUB4tgB+khY8N8GNdruUwT/ABR/5VorJ/Vz/wBz6qf5VU7UKpsLeQAPZuI5EkyoImAfQH4UTBF7vr6KytOPJz/EvFV++60R4zay3rqjYXGj92SV/AihBQzTURWTovYCyGOY/CjF/DKy6UDw17UDaKIpxVQCN9tdhREWminicDGwirHAcN42zCfBp6yK9tig/ID0OtXeA49LVxiVkFY3G8g/lWZpbTeJXNUH73BEuW18JX0qbhnBQnz501jtYhMOuUdQZo1h76OMyMCPKl3THGpxPS4QCheLwsk0ZDEUO4leCKWP+s8hWWVGTRluN3VtKSd+Q86GcP4I6XbbXxDuzEA8gLZaT8SKN2MCzO2JxKwlv2LRGrkkKPhLCo+LO5uW8RcBBS+2ZT/07jZVPpECqUvCA58m5/sELGH7m01xj4yro86ykd6lxPOUAnqTXO+0eP76/cfUgsYLGTlnQVtftEx4BVRooAUCIaBmKgjp4jXN2MmaLp4/3C2d8UNSpUqaFRxSmlNIVCCNNTxSqEOu97Xlnqnnpw9chxOvuPGIqhdWr9wVWZK3Hgp8lZE1q/YNQqlGU4DeW2txwEVtVDGC3w5TW3HcUu6RawFtntPlUkhkbQEwMtyT9Kg4thlfBNcR3FwEjIQQr2jo2h36g+VWOI4m9h8KvduUIcksgEMHEZdd9h86zv8AbV02mJIYyy6qswVBjQeR0pjFp5upxXHszNxVqb59AjtHc/XEkZdAhEEDPbAUx+FCitGu13guNqvjOaI1JaCY0gaxQC1dnQ0fJTfAq1TdkyYYHWpbCINDbU666nXrGulRoaZ3qrLpB8YHBMJl0P3QTofWamwPCMLnbxtEaZj86yn6QeU1f4FhBfuFXvd0AJzGWkkgBQOpmpKfHRrG4xmmahuC4Q6C4fgaVjs/dVx3F34b/Sp8H2cwtogvdv3yXKQngRSNfFz5R8aMtxO8psi1aWzbLFH01VsrZFJ8wAaSllT6Hpai10XMDw+8oUXnUSwWZ1k6kesTVI4+0LqvbXvfG6oW28AksBtqwqO5hLwy23Y3HtX5DCYJvFl1jbRh6Cin9nLLwq24dXUHVMq6vl6ydKHbF3Jgjhge49pr8PcIa0yPoM5JuEj0/wANTY3iFvC4Y3cRHeEWwtk5czFXLL8Nq8Y7tFYtliq97dLO+YgQjt08gNK5r2s4m964M7FjuT9APKiY4bpGJ/WNlTtBxl8Xea9cgEnRRsB0oZNMaVPpUqEW7djzSpqerKFTz/rTUqhBUqQpVCHT1FewteVFeq5Z1qPUVGyV7mveHt5nVSYBIBPQcz8BNWl6I3XJf4HwQXhccuqC2sgH3n1IEcxprV69ddlUXWZ2AO/rqQOQ2AHoKlxmHsLcU2GZlFtRmJkRBaV8zufgKqNqTmkddfgBPLU5fixpnTYPnybf7V3+oPJl+DHvfb6XorcStG5aKbF2QAnZfEP8/TSh+N4K+FQC61srcdVDLmyg5XBz6aaHlNaq3w3NhruIiRbCvbWBByGdBGgIHwEVmOMcXOJ/VFLaSO9XJ3haVUnKZAXWTtXTz5tj2Q6FdLieX7y/5BP2g4cBcPc5MmXSJDLmBkEeQ86xuLslDbMjxW1bQg7zoYGh8q2fazEK+FtoT4u8DD7olcrAHyKn51mcZaLDKCGNokAglgbfUEnQAUnN0y5qXkgw9+d6shAaFLVi1fI3qNGVNdF0oBsKu8HvhX3RTpDP7IysGPxgUIN/zqbBhWJDCRBNYmuOQkGm6Rq8TxuwNO+0Lq/gGwXkepJmp7nbKwYAt3LvjF3UmDcAgHloByrM9zb5KKlVkGwpf44DPxzXoO3u2t9xCWltDU5tcxY7s3WhVzF3XINy6zQI3MD0FU3v9KZSTUcUagqJXuchNBOOrFz+EVpMJhY33NAO0Y/XfwiiYfyB6pVjsExTmlSpo5o0U4FKmBqEHpUqVQg8U1PPlSqEOmZ69K1DuI40WkzbkmAOppsFcvPaFxWXMcxy5dCJgLMyNt/Oubt4s6u7mgoTRvs3btFb3eW2uEr3a6EqpYGZPKsTieI3Bh0ujKCWIKlZ5nbXSIo/2Sw9+7YbE3Db7rM9oKAQ2b9XJPlBNa2uMXL0VujKSj7D9yzcAWLZGo00GwkD0kqP4aezgGckQw11P90Gf3c7fx1l+McbK3xYtQGzwzkZoOZn0X4ir3C+N9zj7dm9la3KAOBlKh1tgBgNCOU11tBtx6dNeRLXS35q9cHTsbhwMI9pGQMbZWSYAJ5yOmg+FcnTs+qXQwvgxJOi7Rrrm6Gj/wBrPaPEYdnsKbfd3ERv+GcyjMZXNmhtVmYG9c34hj3QnUZSqkgDWMqyJ+FI5lOck06G9G4xxSbYU4rw0nCWrxdRbFwpmzLmzMM+XJJiBPnrtWewALGLKjPbV3Y5tHRTMwekjSjnazDkYZbototm44yFYB70oCcw3mAdfOsVYuHN5j8q3jlGdvtWL6hbWld8f4jRLgEvgtbZVeCXttMaKCWVuZJ90bVQxWCe0SHUrETPKRO+2xpr/EM3dgBLRCZSwDDOebtrua0XCuLXxbz3EF60hzMSBlDOCqAmPyrMo5Yfj9l/JlbJfozLkVNhRBPpW/4L2cs4q0bhtC0vd5FadWuT4nyhhMbSY56VS7S9l0w1qyykEzkZtZZjJk6kbA7VXyOUeYtf9GoQalZlQa9qhNTrbqzat+VZsdVshsYWaJWMLAr1ZWr1u3MASSeUUOTYSKRXbwj4VmO1nD2tXEL/APMTMB01jWui2sFbw6fpGLYALqE8/wAzXNu1PGmxV83CIUeFF6KPzNFwx5sU1eVOO0D0qVKmTnipClSqEFFKlSqEFSpUqhDW9qUMWzylh8dI+hr1bxly1hrLJl1JUggk7sZkHyrYLwAXkIu6KeQ9oHr5VFjOzyLh1tm4e7tln9lQxJ2BbylvnS+LC5JJnQyOpOSMpxbFFsKpbLmLAnKIAnNpHWjnYG25wmIuNdAsWWYtbM6syA5hy5Cs/jcKGTKCVUQY3nXqaJ9kezzYktYW+1tO7e466eMoVgdJ1OtdDUaVQxOMVxQnDK3kUgdH/r9fevgztOcyDHowqz2nJbFaCSy2oHUm2oA+amjvEeCISrAslxMgDwNSvhBPIwyrr+1U+A4chvG8SXuZvAGgAHVlgfwus9azo38unpeya2Dx5ufPJ7+2i2TeUHUiwuvWHaT9a5/xZYKsYYFEMHYEaRp6fjXbsf2STiJF979weEIFVU8Kjl1MzOtY3iH2dv37i4zsikC2PCouLlOgf3T7Ovr5UCcWpUMaaS2SXnhjYm3axNlAUzhwcQNDmCojHKoA3JKDQc4rlN5StzVSuvskEEa7EHUGu4cB7PXLF+2126qnunUWrYBQWyynJmInWJzDmBWe+0jsst28l1S3fXnCxlRbZCr7zb5zvJ31qRioxB5k5TbRzLGrBHpRLDYpkt5Q5CtlDAcyNqjx3CXRstwOjDQqywfUdfhXlbAJHiOkQKJT7iATN5w3j9q5hFsNdNi4i5cxmCAdxyP/AO1R4lxBO4Wwl03ijm4WAMBTIjn96svkrQ9iMIXvuvu902bnzED40KbtOw8G7RRwtzOQFBY9BrRrCcDvtrkgdSY/CrOGHdJxB7ejWmYr0lVXcVkMT2uxbyO9KjooAoKhfQeWbab61wa3bGa/dVRGusfWqWO7a4XDiMKnePtnM5R5ya5tfxLuZdmY+ZJ+taX7OcGl3Fr3oDKgL5TsSNB9ZrXxpcgXmlN0ixwnC3+KYtRiGOVRnb3cqdFHUnnU3bHsM2HTvbMsgBLydEUQBqdyTOldctld1AkiCQANPhWW+1B1XBEMzAl1ChdmPRvKJrSfoy4rycUNKr7YOVDDePhWu4FwvC4rC5Sh760u9v22XqR7xFa3FPDIwVKj9vstdui62G/XrbYLABDmQTJB2iNaBMsbyD56VdgmmjzSpUqsoVKnApVCHb1xYNCu02O/VhRux/AVTtY+N6Dcbxud9NgI+M0fTfbIhzO9sCveb6U/CHbvUCuUJe2C3RSwVp12gmaqNc1p+H+8T6fzro5nfHsQidK4vw/uGNpmzgKBm6iBJ8jAVo/ZNUbFwSc2hAOY7KuozGTosEJcEnZjQ7sth790XWXPcKZJEqPDLFTmOsDxA6EwavXjpOxHIbLH7PvFRprMgiIri6eX9LneOXUnwdLPD+pwqSVyXZrOBYzK2QvlW7MkeyhA1CkidZzageFjG1GcdZKyJMH3tyGAnXy86wOGceySRBGWCCdNVhjzHut7wJFazgfaIQLOJABOiPujr/nddxXRz4n+SObiyVwz3i8aiW87sAoBO8AxyGu+m1c643x1MS+GNmQneHQ6MMo1zCd4I+dbj7RuDo2FN1MwNrIVynwlZgyOe/rXJ8Bh7iYc3cwULczICNXnwNl+QkUtODnj/gY3Gj4s9y53SBlZe7aEu+NdHEAGPAYPWhD8OABd8GdAT4bjII1nwn/O1G8LNzEWUKkMEVO5KnMzkZ2/dAJGpodxTHXbD4jvUCkNkVdwG6ExDCNaTUmlVfywqhcU/wBATiEthLDJahikvmZmDNMTB2HlXQuzt1mw6ZggXu5hFVQSTqTAn51y5lz20bOZJbmRlysQIHT0q/h+K3FwyIr3UdMwZgzKCuZomDJ0A5cqJJ3Fo219U0vBoMHDYPiTci+J/DT8q5hXRezGHLcGxjlmlu/1zHkAdOnn1rnIXw8+tVBUL5OaHmr/AAXiTYe6Li+YI6g70OsLJ5mpjhH8R1AAnWtOjMIyfMUbHHdvLhtlLUqzD29ivWKD4zieIxYQX3LBZgkAEz6b0JwljMH1MgSPWpsc7KQAzDwjSTv6fCh8LhDUYtrfPoJgQIGwpYHHNhby3bfXxDqOlV7yeAQzA6ayZ13n51BxQRlgnaNzyrMXzyOZl9OF0dBxeLfDleI4GMlwDv7XuGeZA2I68qwXHsSl66122pXPBYEz+sPtnyBNR4Pi1yygUM+RgZSSVPqp0NHOI4TB3sKt6xcNq/4c9nXLJMEr5c6LGl2c2cW7oyjKRXkUQbg94WjcysUz5My6+IxAqt3Wgnf8ZrYFogpVouDdlziELi9aSGIyuYOnP8aVSiqCPe0NuvLE1ZJqjzo2j/INqHwiQnaprKaAVUc6r61eQcq6T5YtYR4RxS9hmNzDvkaCuwKkHkynfWtFwTDXsRhnxMAhbhVlVpeQdWPQgmQem+lZAdKoHil7DvcFm4yB4zqPZbLtmHOufrsMckU/IfT5pYpbkbcqYzAgrLciAMvlvy1XfcryFPYvH2bnjOhzQdCOZUHWPvL4uoqtZvn9Bt4k63GvC233WTNADDcxGhnSpsc5VmI+8k+edhud5HIjUQKBpNZLHJYsnPhMZ1Oljli8uPjy0EOJcTcYZ7YYXLbwQGIzKFI2bZog7a+tUez11Ws3LNu0L2ID34DD2VPjDqdhrHLT41T4iIFwAkfqwSRucwmDyOw13896IdkMEpfE6sD39u2GB8QRwSwBPWBXTzQTg0c7G3Zc4VduW79ko1vvAMoznMRnUs7TJ1jKPU0L+1XgxtW8N77zce68N4nchZPLdSOVaHsPbDYhi2ptOVVveIYFmzEe0SQDrUnbW33l588EKLawVQghgzGZWdxXJwQ23b8Mfyybccf7f+mO7K8AbHYe0loBTY73vLjiFPeOWABCkkgDWabjXZlrOEXEZ0Nt7mQEAgx4xn1A8JgQecitlwfs9Ysi9ZCs1tri3CrO8Ei2sAhCAV8Z05wJ2r128xc4G4mVAvgWAI0kiN9tBVyx1FyZqOaUv9BdGJ4Pxm3h+HthwufvO+zNMABvD89JrHDBqLROs5Zq6uDQCI0MGJMTXu5bDCDt8R9KW3c2PLTKMaaV0DuEADN6CrT3c1pj5N/Kn/Q0giNDvq3L41J+jrlyxp0k/wA6pyTdl48cox28dMocJ3b0FeeK+2P3fzNELWFVTKiD6n+der1lW0YTV7vtZXwv4tnkhvewvnkj5iq/F/d+P5VdTDqI02ECdYpXsMrGWE/E/kapNJm545Si1+wJxKeG2fI+Y0r3ftg28w30mORoj+ipGWNN9z/OmOGWMsaDlJFa+QC9K3b46K3DOIXbaqQ0qlwXADtmEcvhWr/2rwt+DisKmY++sqfXSs6uDSIjTeJbf516FhYiNBU3pvgpaWVc0aFrPCH1zXk/Zkn8qVZk4delNWtz9g/hXp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2" name="AutoShape 4" descr="data:image/jpeg;base64,/9j/4AAQSkZJRgABAQAAAQABAAD/2wCEAAkGBxQTEhMUEhQUFRUXFBQVFxQWFxUUFhcUFRYXFhcWFhUYHCggGBolHBQVITEhJSkrLi4uFx8zODMsNygtLisBCgoKDg0OGxAQGi8kICUsLCwsLCwsLCwsLCwsLCwsLCwsLCwsLCwsLCwsLCwsLCwsLCwsLCwsLCwsLCwsLCwsLP/AABEIAOwA1QMBIgACEQEDEQH/xAAcAAABBQEBAQAAAAAAAAAAAAAFAAEDBAYHAgj/xABFEAACAQIEAwUFBAcFBwUAAAABAhEAAwQSITEFQVEGEyJhcTJCgZGxB1KhwRQjYnKC0dIVosLw8RYXM0NTY5Ikc4Oj4f/EABkBAAIDAQAAAAAAAAAAAAAAAAMEAAECBf/EACwRAAICAQQCAgEDAwUAAAAAAAABAhEDBBIhMUFREyIyYXGhFELwI1KBkdH/2gAMAwEAAhEDEQA/AAiYVOgqQYNOgpm1r3OlCpBuBHCJ0H4VXu4ZPuirQeqzNJrKI0BeL4VRsKDm0JrRcYHhrNO+tboiRq+AYVWTUVZ4pglA2ql2XvbirfHuIqPCPEwEkDl60HqZuMd3QDuW1BOlQsRrlA05mY+Fe2w7m2brCATCkkCfRdzRO7w91wwbuSAfeZjMRJuFNhtA50STGceCK5lyUcPw+bb3GVoAEEKxXXlO3zq7geGW+5djctKwALeJyyg7AKujMTp5VLib1o4YqL15ykLl2tNcaJObeAOR3q7iuLWreDtpcw4DXAWEA218J8LEzmY86z2GaSXXkrcHwlgYd7jXlRtVVbiLlLHpoWMUFxJtW7YJuB2LmUVCMojfMY+VELHbJlTu1tWcijwBkDZW5vJOpNZfiuLL5QWJidNgJ6AVtRfYvnyY2pJLl/sXDjbY5VKmMtROo9YrP09apCNGuwotvtl+YB/GjeB4IzQQunXcVzZWgg1ouznatsM0spuKd1zZY8xyFTZFk5N4nZzqBUV7goX3aLdnu2eDxJCZzbc7JdhZPQNsa0OIwoiqeJeCt3swQ4an3a9/2anSjuLwmU1WyUPYE4Bg4anSl/ZqdKKBKWSo4ougX/ZqdKc8PTpRPJSNuq2olAz9ATp+NNRDuqVTYTgDFahmp0uTUd5aKV0R5qjza1Ez616D1VFnniaSlZUrrWkx/E7SKQzCeggmslexGZvDO+lbKT8BjhmJZC2QSxGnl1NerGttyZZzqconSd3fpuYqthryWyc8nQiOpI96OQPKoTxZlRraE5WaTplmPTWNaHtbHYuGOPLDkp+jkradmAC96xlAzakIOoAGtPjsTYWwqviHuOFJ7tIKi433m8qzF/H3HUKznKNkkhR/CNJ86rTWlH2Cnqv9of4l2me7aW0Ldq3bUzCgzO0yTQe7iS3tEn1J+XpVeaatcIWc3I9tcrwFk0+WrWAw5ZvDuNdatulZIRcnRTYQYpqMY3hR3Xehd2yV3FZjJS6NTxyj2iOlSp60DGIre9iO3TWitjFOWtEgLcYybfIBid19dqwVI1CUfQuKTMNNfPr6UNKRyrN/Zn2qBAwl8yQP1LmNRH/DJ5kcvlW0xcCsSXJpcA6K9JbJ2BqBb4zxNH8DHlVJWXYJNk/dNLuT901qrdsRtT92K1tKsyRw7dDSrUsg6Uqm0qzj5ukV6XEk1aGFkGqOSDFY3WEZS4jxRbZjdvuj86z+K4ncfnlHQfzpuKg97cn7x+VVKIgVtCinVopqVWZHmlNNSqF2KlT0qhQqU17s2WYwoZjvAEmBRvhXZvvXyNft2yAWIgvoNTqIEjTSaq0gkISl0gDNaHslgS7OxEDKBPmTP0FEODdmEuKzpeDMgY92qSxA0UiTGvxijPZmxbClFLNcjO4A8A90KDzYc6X1E/o6HMGDbLc30Q3sDttQrH8OzAyK2bYTWob2AEH6VzYZnHkfltkqZyrHYU22jkdqq1vON8HDKfw02NYe9bKkg7iuphyrJG0cvUYfjlx0yOlT01HFj3auFWVlJBUhgRyIMg/Ouq8J482Jw4uD218LgcmAGvod65PWw+y/iQt4vun9i+Cn/wAg1Qz8x8qposuX+IXEuFoO9a/gHFWuD2SKI47s0jPMUe4ZwdVGgqkRoqJi26GkcaehrRLgV6U39nr0rRRmLmOPQ01HMTw5SdqarIYC9g4mBQPHW8pNbdcPNBOP4HQkCk7oMYXiGAW6ZOh+8PzoNj+Gd2szm110iPOtYtreobqDK2YSIiOvlR4y4MONsxIFPVt8KCYUn5T4un1r3h+Gu8wpge1yCxvJNb3Ir4Z+ijTos7a0TGAQ22K5iy6k6AZT0ot2f4H+kHMcyqOYiD6VW5G/ga/IBYXhrOW90KCST5GIjmaMcK7M3HBPclpWFJMAH70c63/DOzdhIOST1Y8+tafDYUeVYci1tj0r/cx3Z/si6oyO8Kx1CCCdIjMNQPKtBb7JYdRHdr8Z/nWitooqYFegNYZbySbszVrslZSe7GUkQcpI0+Bp04Iln2VidPzrTfpKj/Sh3FMUGAA3BOnlHSh5PxZrHOW5AU2/KorqVdyVDfSufOI9GQCxtmsN2o4WV8ajbf0NdFvpVDG4MOjA8xUw5XjlaNTipxpnJIrzVjGWCjsp5GKr13FT5Rx2mnTFUli8UZXX2lYMPVTI+lR09WQ+leE48YizavLqLiK3zGo+c0cw21cx+x3iPeYZ7J3tOY/cueIfiGrpGHmKyQJIdKRao1BpzUM0V7+9KvN8a01QszzQKpYxQwM0mYmnFulAxkOI4aH02rN8XVmBKmFU8jqSNIgeZrpOK4aGma5nxCyLOJ6ICSomRI2zeUiiRZvGubKlnHhRbCCCubMTrObSfUSabEXRauOh7wIRlI98qQCNDtrr8anwORlzR+uN3MIHhUHy6UJ4oZAzEs5Zs8mTm2/KiBpT2x6Hwam44UaAnaYHx611Lg9hbaKo2HONK5dwXGLbuAt1HpWjxnalpK2gNJGY6/ICqadiqlaOiHEqsSQOcyAPxqlie2NhNmzn9jX5nauZ3ca763HLb7mBr5UPu48z5en0qqbN1GPZ0u925uMP1dsD98k/gtVH7Q4l97mXyRVH1BrB2+LEUQwvHQIkViUJdhE8ZpLt24/t3bzetxh+AIFGexmEUXbhEzkGpJJ9odazmHxwbnWk7G4kd7c/c/xCgt+wziq4Nh3P+lQ4nD+VeMTjsoJGvOsRxztJiGcpbEDaYnXyof1lwVFPs0OOhQSeX4UFu8UQaEiOun41XwHA7tzW7dZQfdBLH+Qooey1hQSQTPWsfFEJvOd9ssOucXFiG0MdRtWcroXans+gtsbZOgmCZrntP6aacKXgS1EWp37FSpUqYFzZ/ZRxHuseqE+G8rIf3gM6/Qj419AYdK+VeH4s2rlu4uhR0cH91pivqjh+KDqrLsQCPQiRWWWEVTSvQt0y3adrtQyVb1vWmprl4TrSrNm6MmlsVOEqvaeriilbCFbEnKrHorH5AmuLY3Em5du5llnjLIkqx2jy1rtuJTwtO0H6VxK/d7y9cKjKwkjWdVMADzP5VvG7DYiTFYS5hD7S5mEADUxoZjyNBOJ5i2Zt28XTy/KtDh74VFzoXv5gVDE6IROYz6mgPFbpJUH3QRvPvE60ePZrOvpyUKt4baqtXsGtXJ8CuJfYjvKeZNeFsGJ2HnpV2/b8tfWvFizoZEtpB3jXpWUwk4clRkHUH0p0tg1dOBdh4oj4DavFzCEHQaeRmKloig/KLPD3IMTpW27ESbtz/wBr/FWKw1qGE9frXQ+xloBnP/bH1FL5PI3HiNBe+dapjCpqzAAb1ddZaJ50H7Q4e6AqJOpOZwCQiifXxHlSUFbN/oXG47Ytbsi+rKv1NUcT2oRvZIPmGVh+BrG9o+EZbqvhkLqygEMpJDcz4xrPWocL2ffuWz2yHLSDoMg9Z1NOOENvMhdOe+tppeIcRDqYM1znFpDt+8a1OA4Ff5Zj67fjQ3tHwtrRDERyPrV4dsZNJ9mtRBygnXQCpU9NTggehX0F9k/Eu+wFqT4rc2m/hJyz/DFfPYNdW+w3iOV8RZbY5HHqJDa/KqkRHZWeqOL4gFB1qe6/hrM8YOaQKG2zUUgFx7tkEeAZ32pqD4/s7maaVCph7RtbQirSvQMcXH3T+H86kHFl+634fzpbfH2a+CfoNTXIuK3Fw2OcrbEoYAnQliJb5GuiHjSj3W/D+dYTtLgO9vvdBjMNjyOmunxomPIk+wmPHKLdoE8UYOty4CzPn/WHZAp9lF6x5Vm8dfa45Zt4A0ECAIFaG9w928ErkBOVdee5MDU1Dc4AURrkg5dcu+nxFMqcV5MZlKfC6RnaI4UaVKnAmIsMHQLeuNbG/hZCoObTaXFTYbBMs5oBBKkazIrcugGJU7JFtUjhJ2qa24G9WO+EbUHbIa3R9g/9Eb7xqVMNlHWpnxajcH8KXf5tlIHU7VNsibo+yDIZHrW67KH2iPuAfiKxtvxkACPM860mH4iuDWXVnzQsLE9feI6VicJSjwjW5eDSSc0+dFFt5hPXesJ/ttbB/wCFc/uf1VYs/aNZTezf/wDr/N6Wx4pp1ReSSSNccCvMRXoYFek1lT9puHP/ACMR8rX9dN/vMw//AEcR8rX9dFeB+gPyr2ao4Qf5FZvtfwkXLNwDcAkfDWqz/aZhz/yb/wARb/rqjjPtAsMCO6vQfJP6qz8M07SNrLF9s5qRSFTYiGdig0JLAHpMxUUV0UIceBjWp+zfiPc462dIYFTP4fU1l4qfAXu7uI+vhYHTeOdW1ZV0fSuOvmNPlVC2J3rGH7TcNkAKXpH7Kf1U6faRhfuX5/dT+qh7TW42bYcUqyP+8zCfcv8A/iv9VKptK3EiLXuK8269Ma4h3rI7xoRjGohinoPiXo+NcgMkiDnRTCKCCDsRBoSh1oxgRRZugeNWwVxvBCzh7Ce6LmIKkbie6ZT8/pVTHmXLaRcC3RH7Y1/vBhWv4tww3rC6AQXKmecLKx0IFY03ZsqmQ5rbPLTyaDlI5Q0/OmsU1kXACcKZAVq3h7GaZHxOlU8+utWbeKgfltTMGCaLKcOBMkT5bCqWNuLOUHMeYHsio+JcVbLkUwOgqnhbhtQWWdauTsnCDvBrOe6BHwrSYvhy3TDEAb/Gslg+MKtzOojyq5c48WOmlDlKoNDGL8kPxfgYTVCG9N6DrggwJjarmJ4rcUgopYHczVnDvnghYnelU2kNtRlf6AQYCK9foE8q1acLnWBUF/A5avcyfDBmSu8OiqmMsZRWru2NKzXFgWcINSPqdqJCbbFdRijCFopYRfEOkwfjpUTrBIrX8N7O58tjMouG4Rn6Er4fhmUD40C7SWri3271BbchZVRA0GWQPOJnzokcilKkIyg1EF0qVKighxUi1GK9zUIItSrzSqEOzKNK8XK9A1HcauEkdwoYxqEXjRXGGhdymYAZHi0NaM4Kg9rei+DepkKiFLNpsyvmOWGXLGk+EzM7+UUB4tgB+khY8N8GNdruUwT/ABR/5VorJ/Vz/wBz6qf5VU7UKpsLeQAPZuI5EkyoImAfQH4UTBF7vr6KytOPJz/EvFV++60R4zay3rqjYXGj92SV/AihBQzTURWTovYCyGOY/CjF/DKy6UDw17UDaKIpxVQCN9tdhREWminicDGwirHAcN42zCfBp6yK9tig/ID0OtXeA49LVxiVkFY3G8g/lWZpbTeJXNUH73BEuW18JX0qbhnBQnz501jtYhMOuUdQZo1h76OMyMCPKl3THGpxPS4QCheLwsk0ZDEUO4leCKWP+s8hWWVGTRluN3VtKSd+Q86GcP4I6XbbXxDuzEA8gLZaT8SKN2MCzO2JxKwlv2LRGrkkKPhLCo+LO5uW8RcBBS+2ZT/07jZVPpECqUvCA58m5/sELGH7m01xj4yro86ykd6lxPOUAnqTXO+0eP76/cfUgsYLGTlnQVtftEx4BVRooAUCIaBmKgjp4jXN2MmaLp4/3C2d8UNSpUqaFRxSmlNIVCCNNTxSqEOu97Xlnqnnpw9chxOvuPGIqhdWr9wVWZK3Hgp8lZE1q/YNQqlGU4DeW2txwEVtVDGC3w5TW3HcUu6RawFtntPlUkhkbQEwMtyT9Kg4thlfBNcR3FwEjIQQr2jo2h36g+VWOI4m9h8KvduUIcksgEMHEZdd9h86zv8AbV02mJIYyy6qswVBjQeR0pjFp5upxXHszNxVqb59AjtHc/XEkZdAhEEDPbAUx+FCitGu13guNqvjOaI1JaCY0gaxQC1dnQ0fJTfAq1TdkyYYHWpbCINDbU666nXrGulRoaZ3qrLpB8YHBMJl0P3QTofWamwPCMLnbxtEaZj86yn6QeU1f4FhBfuFXvd0AJzGWkkgBQOpmpKfHRrG4xmmahuC4Q6C4fgaVjs/dVx3F34b/Sp8H2cwtogvdv3yXKQngRSNfFz5R8aMtxO8psi1aWzbLFH01VsrZFJ8wAaSllT6Hpai10XMDw+8oUXnUSwWZ1k6kesTVI4+0LqvbXvfG6oW28AksBtqwqO5hLwy23Y3HtX5DCYJvFl1jbRh6Cin9nLLwq24dXUHVMq6vl6ydKHbF3Jgjhge49pr8PcIa0yPoM5JuEj0/wANTY3iFvC4Y3cRHeEWwtk5czFXLL8Nq8Y7tFYtliq97dLO+YgQjt08gNK5r2s4m964M7FjuT9APKiY4bpGJ/WNlTtBxl8Xea9cgEnRRsB0oZNMaVPpUqEW7djzSpqerKFTz/rTUqhBUqQpVCHT1FewteVFeq5Z1qPUVGyV7mveHt5nVSYBIBPQcz8BNWl6I3XJf4HwQXhccuqC2sgH3n1IEcxprV69ddlUXWZ2AO/rqQOQ2AHoKlxmHsLcU2GZlFtRmJkRBaV8zufgKqNqTmkddfgBPLU5fixpnTYPnybf7V3+oPJl+DHvfb6XorcStG5aKbF2QAnZfEP8/TSh+N4K+FQC61srcdVDLmyg5XBz6aaHlNaq3w3NhruIiRbCvbWBByGdBGgIHwEVmOMcXOJ/VFLaSO9XJ3haVUnKZAXWTtXTz5tj2Q6FdLieX7y/5BP2g4cBcPc5MmXSJDLmBkEeQ86xuLslDbMjxW1bQg7zoYGh8q2fazEK+FtoT4u8DD7olcrAHyKn51mcZaLDKCGNokAglgbfUEnQAUnN0y5qXkgw9+d6shAaFLVi1fI3qNGVNdF0oBsKu8HvhX3RTpDP7IysGPxgUIN/zqbBhWJDCRBNYmuOQkGm6Rq8TxuwNO+0Lq/gGwXkepJmp7nbKwYAt3LvjF3UmDcAgHloByrM9zb5KKlVkGwpf44DPxzXoO3u2t9xCWltDU5tcxY7s3WhVzF3XINy6zQI3MD0FU3v9KZSTUcUagqJXuchNBOOrFz+EVpMJhY33NAO0Y/XfwiiYfyB6pVjsExTmlSpo5o0U4FKmBqEHpUqVQg8U1PPlSqEOmZ69K1DuI40WkzbkmAOppsFcvPaFxWXMcxy5dCJgLMyNt/Oubt4s6u7mgoTRvs3btFb3eW2uEr3a6EqpYGZPKsTieI3Bh0ujKCWIKlZ5nbXSIo/2Sw9+7YbE3Db7rM9oKAQ2b9XJPlBNa2uMXL0VujKSj7D9yzcAWLZGo00GwkD0kqP4aezgGckQw11P90Gf3c7fx1l+McbK3xYtQGzwzkZoOZn0X4ir3C+N9zj7dm9la3KAOBlKh1tgBgNCOU11tBtx6dNeRLXS35q9cHTsbhwMI9pGQMbZWSYAJ5yOmg+FcnTs+qXQwvgxJOi7Rrrm6Gj/wBrPaPEYdnsKbfd3ERv+GcyjMZXNmhtVmYG9c34hj3QnUZSqkgDWMqyJ+FI5lOck06G9G4xxSbYU4rw0nCWrxdRbFwpmzLmzMM+XJJiBPnrtWewALGLKjPbV3Y5tHRTMwekjSjnazDkYZbototm44yFYB70oCcw3mAdfOsVYuHN5j8q3jlGdvtWL6hbWld8f4jRLgEvgtbZVeCXttMaKCWVuZJ90bVQxWCe0SHUrETPKRO+2xpr/EM3dgBLRCZSwDDOebtrua0XCuLXxbz3EF60hzMSBlDOCqAmPyrMo5Yfj9l/JlbJfozLkVNhRBPpW/4L2cs4q0bhtC0vd5FadWuT4nyhhMbSY56VS7S9l0w1qyykEzkZtZZjJk6kbA7VXyOUeYtf9GoQalZlQa9qhNTrbqzat+VZsdVshsYWaJWMLAr1ZWr1u3MASSeUUOTYSKRXbwj4VmO1nD2tXEL/APMTMB01jWui2sFbw6fpGLYALqE8/wAzXNu1PGmxV83CIUeFF6KPzNFwx5sU1eVOO0D0qVKmTnipClSqEFFKlSqEFSpUqhDW9qUMWzylh8dI+hr1bxly1hrLJl1JUggk7sZkHyrYLwAXkIu6KeQ9oHr5VFjOzyLh1tm4e7tln9lQxJ2BbylvnS+LC5JJnQyOpOSMpxbFFsKpbLmLAnKIAnNpHWjnYG25wmIuNdAsWWYtbM6syA5hy5Cs/jcKGTKCVUQY3nXqaJ9kezzYktYW+1tO7e466eMoVgdJ1OtdDUaVQxOMVxQnDK3kUgdH/r9fevgztOcyDHowqz2nJbFaCSy2oHUm2oA+amjvEeCISrAslxMgDwNSvhBPIwyrr+1U+A4chvG8SXuZvAGgAHVlgfwus9azo38unpeya2Dx5ufPJ7+2i2TeUHUiwuvWHaT9a5/xZYKsYYFEMHYEaRp6fjXbsf2STiJF979weEIFVU8Kjl1MzOtY3iH2dv37i4zsikC2PCouLlOgf3T7Ovr5UCcWpUMaaS2SXnhjYm3axNlAUzhwcQNDmCojHKoA3JKDQc4rlN5StzVSuvskEEa7EHUGu4cB7PXLF+2126qnunUWrYBQWyynJmInWJzDmBWe+0jsst28l1S3fXnCxlRbZCr7zb5zvJ31qRioxB5k5TbRzLGrBHpRLDYpkt5Q5CtlDAcyNqjx3CXRstwOjDQqywfUdfhXlbAJHiOkQKJT7iATN5w3j9q5hFsNdNi4i5cxmCAdxyP/AO1R4lxBO4Wwl03ijm4WAMBTIjn96svkrQ9iMIXvuvu902bnzED40KbtOw8G7RRwtzOQFBY9BrRrCcDvtrkgdSY/CrOGHdJxB7ejWmYr0lVXcVkMT2uxbyO9KjooAoKhfQeWbab61wa3bGa/dVRGusfWqWO7a4XDiMKnePtnM5R5ya5tfxLuZdmY+ZJ+taX7OcGl3Fr3oDKgL5TsSNB9ZrXxpcgXmlN0ixwnC3+KYtRiGOVRnb3cqdFHUnnU3bHsM2HTvbMsgBLydEUQBqdyTOldctld1AkiCQANPhWW+1B1XBEMzAl1ChdmPRvKJrSfoy4rycUNKr7YOVDDePhWu4FwvC4rC5Sh760u9v22XqR7xFa3FPDIwVKj9vstdui62G/XrbYLABDmQTJB2iNaBMsbyD56VdgmmjzSpUqsoVKnApVCHb1xYNCu02O/VhRux/AVTtY+N6Dcbxud9NgI+M0fTfbIhzO9sCveb6U/CHbvUCuUJe2C3RSwVp12gmaqNc1p+H+8T6fzro5nfHsQidK4vw/uGNpmzgKBm6iBJ8jAVo/ZNUbFwSc2hAOY7KuozGTosEJcEnZjQ7sth790XWXPcKZJEqPDLFTmOsDxA6EwavXjpOxHIbLH7PvFRprMgiIri6eX9LneOXUnwdLPD+pwqSVyXZrOBYzK2QvlW7MkeyhA1CkidZzageFjG1GcdZKyJMH3tyGAnXy86wOGceySRBGWCCdNVhjzHut7wJFazgfaIQLOJABOiPujr/nddxXRz4n+SObiyVwz3i8aiW87sAoBO8AxyGu+m1c643x1MS+GNmQneHQ6MMo1zCd4I+dbj7RuDo2FN1MwNrIVynwlZgyOe/rXJ8Bh7iYc3cwULczICNXnwNl+QkUtODnj/gY3Gj4s9y53SBlZe7aEu+NdHEAGPAYPWhD8OABd8GdAT4bjII1nwn/O1G8LNzEWUKkMEVO5KnMzkZ2/dAJGpodxTHXbD4jvUCkNkVdwG6ExDCNaTUmlVfywqhcU/wBATiEthLDJahikvmZmDNMTB2HlXQuzt1mw6ZggXu5hFVQSTqTAn51y5lz20bOZJbmRlysQIHT0q/h+K3FwyIr3UdMwZgzKCuZomDJ0A5cqJJ3Fo219U0vBoMHDYPiTci+J/DT8q5hXRezGHLcGxjlmlu/1zHkAdOnn1rnIXw8+tVBUL5OaHmr/AAXiTYe6Li+YI6g70OsLJ5mpjhH8R1AAnWtOjMIyfMUbHHdvLhtlLUqzD29ivWKD4zieIxYQX3LBZgkAEz6b0JwljMH1MgSPWpsc7KQAzDwjSTv6fCh8LhDUYtrfPoJgQIGwpYHHNhby3bfXxDqOlV7yeAQzA6ayZ13n51BxQRlgnaNzyrMXzyOZl9OF0dBxeLfDleI4GMlwDv7XuGeZA2I68qwXHsSl66122pXPBYEz+sPtnyBNR4Pi1yygUM+RgZSSVPqp0NHOI4TB3sKt6xcNq/4c9nXLJMEr5c6LGl2c2cW7oyjKRXkUQbg94WjcysUz5My6+IxAqt3Wgnf8ZrYFogpVouDdlziELi9aSGIyuYOnP8aVSiqCPe0NuvLE1ZJqjzo2j/INqHwiQnaprKaAVUc6r61eQcq6T5YtYR4RxS9hmNzDvkaCuwKkHkynfWtFwTDXsRhnxMAhbhVlVpeQdWPQgmQem+lZAdKoHil7DvcFm4yB4zqPZbLtmHOufrsMckU/IfT5pYpbkbcqYzAgrLciAMvlvy1XfcryFPYvH2bnjOhzQdCOZUHWPvL4uoqtZvn9Bt4k63GvC233WTNADDcxGhnSpsc5VmI+8k+edhud5HIjUQKBpNZLHJYsnPhMZ1Oljli8uPjy0EOJcTcYZ7YYXLbwQGIzKFI2bZog7a+tUez11Ws3LNu0L2ID34DD2VPjDqdhrHLT41T4iIFwAkfqwSRucwmDyOw13896IdkMEpfE6sD39u2GB8QRwSwBPWBXTzQTg0c7G3Zc4VduW79ko1vvAMoznMRnUs7TJ1jKPU0L+1XgxtW8N77zce68N4nchZPLdSOVaHsPbDYhi2ptOVVveIYFmzEe0SQDrUnbW33l588EKLawVQghgzGZWdxXJwQ23b8Mfyybccf7f+mO7K8AbHYe0loBTY73vLjiFPeOWABCkkgDWabjXZlrOEXEZ0Nt7mQEAgx4xn1A8JgQecitlwfs9Ysi9ZCs1tri3CrO8Ei2sAhCAV8Z05wJ2r128xc4G4mVAvgWAI0kiN9tBVyx1FyZqOaUv9BdGJ4Pxm3h+HthwufvO+zNMABvD89JrHDBqLROs5Zq6uDQCI0MGJMTXu5bDCDt8R9KW3c2PLTKMaaV0DuEADN6CrT3c1pj5N/Kn/Q0giNDvq3L41J+jrlyxp0k/wA6pyTdl48cox28dMocJ3b0FeeK+2P3fzNELWFVTKiD6n+der1lW0YTV7vtZXwv4tnkhvewvnkj5iq/F/d+P5VdTDqI02ECdYpXsMrGWE/E/kapNJm545Si1+wJxKeG2fI+Y0r3ftg28w30mORoj+ipGWNN9z/OmOGWMsaDlJFa+QC9K3b46K3DOIXbaqQ0qlwXADtmEcvhWr/2rwt+DisKmY++sqfXSs6uDSIjTeJbf516FhYiNBU3pvgpaWVc0aFrPCH1zXk/Zkn8qVZk4delNWtz9g/hXp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3" name="Picture 5" descr="C:\Users\Plus\Downloads\descarga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1414"/>
            <a:ext cx="3643338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5357818" cy="6858000"/>
          </a:xfrm>
        </p:spPr>
        <p:txBody>
          <a:bodyPr>
            <a:noAutofit/>
          </a:bodyPr>
          <a:lstStyle/>
          <a:p>
            <a:pPr algn="just"/>
            <a:r>
              <a:rPr lang="es-MX" sz="2700" dirty="0" smtClean="0"/>
              <a:t>Los individuos que viven en sociedad han incorporado las normas sociales indispensables  para comunicarse.</a:t>
            </a:r>
          </a:p>
          <a:p>
            <a:pPr algn="just"/>
            <a:r>
              <a:rPr lang="es-MX" sz="2700" dirty="0" smtClean="0"/>
              <a:t>Habrá </a:t>
            </a:r>
            <a:r>
              <a:rPr lang="es-MX" sz="2700" dirty="0" smtClean="0"/>
              <a:t>algunos dispuestos a aceptar las normas sociales inculcadas en la familia y en la escuela, mientras que otros los </a:t>
            </a:r>
            <a:r>
              <a:rPr lang="es-MX" sz="2700" dirty="0" smtClean="0"/>
              <a:t>adaptarán </a:t>
            </a:r>
            <a:r>
              <a:rPr lang="es-MX" sz="2700" dirty="0" smtClean="0"/>
              <a:t>de acuerdo con las vivencias obtenidas en otros grupos. En el plano de vivencias se </a:t>
            </a:r>
            <a:r>
              <a:rPr lang="es-MX" sz="2700" dirty="0" smtClean="0"/>
              <a:t>presentarán </a:t>
            </a:r>
            <a:r>
              <a:rPr lang="es-MX" sz="2700" dirty="0" smtClean="0"/>
              <a:t>las que aman a su persona, grupo y comunidad, mientras que otros son egoístas, otros mas individualistas y no faltarán los altruistas.</a:t>
            </a:r>
            <a:endParaRPr lang="es-MX" sz="2700" dirty="0"/>
          </a:p>
        </p:txBody>
      </p:sp>
      <p:pic>
        <p:nvPicPr>
          <p:cNvPr id="1026" name="Picture 2" descr="https://encrypted-tbn0.gstatic.com/images?q=tbn:ANd9GcS-oGTfL1BOP2CLAFSxKba2KpijlhNSMilgtAK6BUPG_RdmfYRWN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42852"/>
            <a:ext cx="3571900" cy="4714908"/>
          </a:xfrm>
          <a:prstGeom prst="rect">
            <a:avLst/>
          </a:prstGeom>
          <a:noFill/>
        </p:spPr>
      </p:pic>
      <p:pic>
        <p:nvPicPr>
          <p:cNvPr id="1028" name="Picture 4" descr="http://t3.gstatic.com/images?q=tbn:ANd9GcQ4BDQoIN1HJ3fMNYyQxmg8h2M1euaoc7keg6IRFiIhl_qb_0B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5000636"/>
            <a:ext cx="3571900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274</Words>
  <Application>Microsoft Office PowerPoint</Application>
  <PresentationFormat>Presentación en pantalla (4:3)</PresentationFormat>
  <Paragraphs>75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Diapositiva 1</vt:lpstr>
      <vt:lpstr>Diapositiva 2</vt:lpstr>
      <vt:lpstr>Diapositiva 3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Plus</dc:creator>
  <cp:lastModifiedBy>usuario</cp:lastModifiedBy>
  <cp:revision>6</cp:revision>
  <dcterms:created xsi:type="dcterms:W3CDTF">2014-04-22T00:46:18Z</dcterms:created>
  <dcterms:modified xsi:type="dcterms:W3CDTF">2015-02-04T23:52:03Z</dcterms:modified>
</cp:coreProperties>
</file>