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02708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02383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74926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18633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85403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5926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50120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5354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58658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1208872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1315149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38121567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6270430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9262349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8889443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942347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22409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586B75A-687E-405C-8A0B-8D00578BA2C3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401264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84856" y="0"/>
            <a:ext cx="9401578" cy="1738647"/>
          </a:xfrm>
        </p:spPr>
        <p:txBody>
          <a:bodyPr>
            <a:normAutofit fontScale="85000" lnSpcReduction="20000"/>
          </a:bodyPr>
          <a:lstStyle/>
          <a:p>
            <a:pPr algn="ctr"/>
            <a:endParaRPr lang="es-MX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5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Multiversidad Latinoamericana</a:t>
            </a:r>
          </a:p>
          <a:p>
            <a:pPr algn="ctr"/>
            <a:r>
              <a:rPr lang="es-MX" sz="5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Campus Tonalá</a:t>
            </a:r>
            <a:endParaRPr lang="es-MX" sz="5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173014" y="575888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DOCENTE: 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MARÍA   DOLORES   GARCÍA   PONCE.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902298" y="2292439"/>
            <a:ext cx="42259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/>
              <a:t>INFORMÁTICA II</a:t>
            </a:r>
            <a:endParaRPr lang="es-ES" sz="4400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1996225" y="3400023"/>
            <a:ext cx="85956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BLOQUE III.  DESARROLLA  BASES  DE DATOS </a:t>
            </a:r>
            <a:endParaRPr lang="es-ES" sz="3200" b="1" dirty="0"/>
          </a:p>
        </p:txBody>
      </p:sp>
      <p:pic>
        <p:nvPicPr>
          <p:cNvPr id="9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275" y="4930536"/>
            <a:ext cx="2540884" cy="138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9421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800" b="1" dirty="0" smtClean="0"/>
              <a:t>CONCEPTOS BÁSICO DE RELACIONES</a:t>
            </a:r>
            <a:endParaRPr lang="es-MX" sz="48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3640" y="1948265"/>
            <a:ext cx="4056845" cy="4351338"/>
          </a:xfrm>
        </p:spPr>
        <p:txBody>
          <a:bodyPr/>
          <a:lstStyle/>
          <a:p>
            <a:pPr algn="just">
              <a:buNone/>
            </a:pPr>
            <a:r>
              <a:rPr lang="es-MX" dirty="0" smtClean="0"/>
              <a:t>Una DB  relacional: es un conjunto de tablas que se vinculan entre sí por un campo en común que posee las mismas características, a este campo se denomina ID (Identificador de llave).</a:t>
            </a:r>
          </a:p>
          <a:p>
            <a:endParaRPr lang="es-MX" dirty="0"/>
          </a:p>
          <a:p>
            <a:pPr>
              <a:buNone/>
            </a:pPr>
            <a:r>
              <a:rPr lang="es-MX" b="1" dirty="0" smtClean="0"/>
              <a:t>Ejemplo:</a:t>
            </a:r>
          </a:p>
          <a:p>
            <a:endParaRPr lang="es-MX" b="1" dirty="0"/>
          </a:p>
        </p:txBody>
      </p:sp>
      <p:pic>
        <p:nvPicPr>
          <p:cNvPr id="1026" name="Picture 2" descr="http://blog.uca.edu.ni/yadira/files/2010/04/relacion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855" y="1880315"/>
            <a:ext cx="6929031" cy="49776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9525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9563" y="184820"/>
            <a:ext cx="10515600" cy="1325563"/>
          </a:xfrm>
        </p:spPr>
        <p:txBody>
          <a:bodyPr/>
          <a:lstStyle/>
          <a:p>
            <a:r>
              <a:rPr lang="es-MX" b="1" dirty="0" smtClean="0"/>
              <a:t>Continuidad….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95459" y="1390918"/>
            <a:ext cx="10658341" cy="4786045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Las bases de datos relacionales pasan por un proceso de normalización que consiste en aplicar una serie de reglas para:</a:t>
            </a:r>
          </a:p>
          <a:p>
            <a:pPr algn="just"/>
            <a:endParaRPr lang="es-MX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Evitar redundancia de los datos.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Evitar problemas  de actualización de los datos en las tablas.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Proteger la integridad de los datos.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Garantizar herramientas para evitar la duplicidad de registros a través de llaves.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Garantizar integridad referencial.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Favorecer la normalización por ser más comprensible y aplicable.</a:t>
            </a:r>
          </a:p>
          <a:p>
            <a:pPr algn="just"/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376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TIPOS DE LLAVES.</a:t>
            </a:r>
            <a:endParaRPr lang="es-MX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Los tipos de llaves pueden ser primaria o secundaria:</a:t>
            </a:r>
          </a:p>
          <a:p>
            <a:pPr marL="0" indent="0" algn="just">
              <a:buNone/>
            </a:pPr>
            <a:endParaRPr lang="es-MX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b="1" dirty="0" smtClean="0"/>
              <a:t> Llave primaria, es el campo que identifica únicamente  a ese registro.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es-MX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b="1" dirty="0" smtClean="0"/>
              <a:t> Llave secundaria, es el campo que, existiendo como dependiente en una tabla, es a su vez llave primaria en otra tabla.</a:t>
            </a:r>
          </a:p>
          <a:p>
            <a:pPr marL="0" indent="0">
              <a:buNone/>
            </a:pPr>
            <a:endParaRPr lang="es-MX" b="1" dirty="0"/>
          </a:p>
        </p:txBody>
      </p:sp>
    </p:spTree>
    <p:extLst>
      <p:ext uri="{BB962C8B-B14F-4D97-AF65-F5344CB8AC3E}">
        <p14:creationId xmlns="" xmlns:p14="http://schemas.microsoft.com/office/powerpoint/2010/main" val="328336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MX" dirty="0" smtClean="0"/>
              <a:t/>
            </a:r>
            <a:br>
              <a:rPr lang="es-MX" dirty="0" smtClean="0"/>
            </a:br>
            <a:r>
              <a:rPr lang="es-MX" sz="3600" dirty="0" smtClean="0"/>
              <a:t>CUANDO  AGREGAR  UNA  RESTRICCIÓN  DE  UNA LLAVE  PRIMARIA</a:t>
            </a:r>
            <a:endParaRPr lang="es-MX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01813" y="2004385"/>
            <a:ext cx="10844473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Garantizar que cumpla las siguientes reglas</a:t>
            </a:r>
            <a:r>
              <a:rPr lang="es-MX" dirty="0" smtClean="0"/>
              <a:t>:</a:t>
            </a:r>
          </a:p>
          <a:p>
            <a:endParaRPr lang="es-MX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Los campos asignados como llaves se convierten implícitamente  en No NULO.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No puede haber valores duplicados.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Si hay valores duplicados y se asigna una llave  vuelve un error.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Si no se establece una llave no puede realizar una relación.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Crear una llave desde vista de diseño.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0280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Profundidad">
  <a:themeElements>
    <a:clrScheme name="Profundidad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Profundidad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fundidad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Profundidad</Template>
  <TotalTime>50</TotalTime>
  <Words>260</Words>
  <Application>Microsoft Office PowerPoint</Application>
  <PresentationFormat>Personalizado</PresentationFormat>
  <Paragraphs>33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Profundidad</vt:lpstr>
      <vt:lpstr>Diapositiva 1</vt:lpstr>
      <vt:lpstr>CONCEPTOS BÁSICO DE RELACIONES</vt:lpstr>
      <vt:lpstr>Continuidad….</vt:lpstr>
      <vt:lpstr>TIPOS DE LLAVES.</vt:lpstr>
      <vt:lpstr> CUANDO  AGREGAR  UNA  RESTRICCIÓN  DE  UNA LLAVE  PRIMARIA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Maria Dolores Garcia</dc:creator>
  <cp:lastModifiedBy>PC</cp:lastModifiedBy>
  <cp:revision>17</cp:revision>
  <dcterms:created xsi:type="dcterms:W3CDTF">2014-06-03T21:15:08Z</dcterms:created>
  <dcterms:modified xsi:type="dcterms:W3CDTF">2015-07-03T23:04:13Z</dcterms:modified>
</cp:coreProperties>
</file>