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9" r:id="rId2"/>
    <p:sldId id="257" r:id="rId3"/>
    <p:sldId id="270" r:id="rId4"/>
    <p:sldId id="271" r:id="rId5"/>
    <p:sldId id="297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CEDE1C-E97D-4ED3-9DF1-E071E0355820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8CC4AE-3B73-47ED-8864-AA91138C9D8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20191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829D0-5EED-468D-A9A9-A5134922BDC1}" type="datetimeFigureOut">
              <a:rPr lang="es-ES" smtClean="0"/>
              <a:pPr/>
              <a:t>13/09/2015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4A59F-B434-4356-AB01-9A69D8602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235743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INGLÉS I </a:t>
            </a:r>
            <a:br>
              <a:rPr lang="es-ES" dirty="0" smtClean="0"/>
            </a:br>
            <a:r>
              <a:rPr lang="es-ES" sz="3100" dirty="0" smtClean="0"/>
              <a:t>PERSONAL AND IMPERSONAL PRONOUNS AND POSSESSIVE ADJECTIVES</a:t>
            </a:r>
            <a:r>
              <a:rPr lang="es-ES" sz="4000" dirty="0" smtClean="0"/>
              <a:t/>
            </a:r>
            <a:br>
              <a:rPr lang="es-ES" sz="4000" dirty="0" smtClean="0"/>
            </a:br>
            <a:r>
              <a:rPr lang="es-ES" sz="2200" b="1" dirty="0" smtClean="0"/>
              <a:t>Profr. Gerardo Cano    Grupo  101   CAMPUS LEÓN   11 Septiembre  2015</a:t>
            </a:r>
            <a:endParaRPr lang="es-ES" sz="2200" b="1" dirty="0"/>
          </a:p>
        </p:txBody>
      </p:sp>
      <p:pic>
        <p:nvPicPr>
          <p:cNvPr id="6" name="5 Imagen" descr="C:\Users\Luis Miguel\Desktop\JUEGO GEOMETRIC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4143380"/>
            <a:ext cx="2621366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C:\Users\Luis Miguel\Desktop\leer-lectura-libros-2811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143380"/>
            <a:ext cx="2571768" cy="2335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F:\PROPEDEUTICO MULTI\gu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4143380"/>
            <a:ext cx="3286148" cy="2341559"/>
          </a:xfrm>
          <a:prstGeom prst="rect">
            <a:avLst/>
          </a:prstGeom>
          <a:noFill/>
        </p:spPr>
      </p:pic>
      <p:pic>
        <p:nvPicPr>
          <p:cNvPr id="9" name="8 Imagen" descr="http://www.multiversidad.com.mx/eLearning/theme/afterburner/images/multii_plataforma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357166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95456"/>
            <a:ext cx="8047833" cy="5891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7824996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428604"/>
            <a:ext cx="8258204" cy="5697559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endParaRPr lang="es-MX" dirty="0" smtClean="0"/>
          </a:p>
          <a:p>
            <a:pPr algn="just">
              <a:buNone/>
            </a:pPr>
            <a:r>
              <a:rPr lang="es-MX" dirty="0" smtClean="0"/>
              <a:t>     </a:t>
            </a:r>
          </a:p>
          <a:p>
            <a:pPr algn="just">
              <a:buNone/>
            </a:pPr>
            <a:endParaRPr lang="es-MX" dirty="0" smtClean="0"/>
          </a:p>
          <a:p>
            <a:pPr algn="just">
              <a:buFont typeface="Wingdings" pitchFamily="2" charset="2"/>
              <a:buChar char="Ø"/>
            </a:pP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785794"/>
            <a:ext cx="8182173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428604"/>
            <a:ext cx="8258204" cy="569755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s-MX" dirty="0" smtClean="0"/>
          </a:p>
          <a:p>
            <a:endParaRPr lang="es-MX" sz="4600" dirty="0" smtClean="0"/>
          </a:p>
          <a:p>
            <a:endParaRPr lang="es-MX" dirty="0" smtClean="0"/>
          </a:p>
          <a:p>
            <a:endParaRPr lang="es-MX" dirty="0" smtClean="0"/>
          </a:p>
          <a:p>
            <a:pPr algn="just">
              <a:buNone/>
            </a:pPr>
            <a:r>
              <a:rPr lang="es-MX" dirty="0" smtClean="0"/>
              <a:t>     </a:t>
            </a:r>
          </a:p>
          <a:p>
            <a:pPr algn="just">
              <a:buNone/>
            </a:pPr>
            <a:endParaRPr lang="es-MX" dirty="0" smtClean="0"/>
          </a:p>
          <a:p>
            <a:pPr algn="just">
              <a:buFont typeface="Wingdings" pitchFamily="2" charset="2"/>
              <a:buChar char="Ø"/>
            </a:pPr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7889897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0" y="6150114"/>
            <a:ext cx="9144000" cy="40011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b="1" dirty="0" smtClean="0"/>
              <a:t> </a:t>
            </a:r>
            <a:r>
              <a:rPr lang="es-MX" sz="2000" b="1" dirty="0" smtClean="0">
                <a:latin typeface="Arial" pitchFamily="34" charset="0"/>
                <a:cs typeface="Arial" pitchFamily="34" charset="0"/>
              </a:rPr>
              <a:t>Bibliografía:  Fundamentals of </a:t>
            </a:r>
            <a:r>
              <a:rPr lang="es-MX" sz="2000" b="1" dirty="0" err="1" smtClean="0">
                <a:latin typeface="Arial" pitchFamily="34" charset="0"/>
                <a:cs typeface="Arial" pitchFamily="34" charset="0"/>
              </a:rPr>
              <a:t>English</a:t>
            </a:r>
            <a:r>
              <a:rPr lang="es-MX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MX" sz="2000" b="1" dirty="0" err="1" smtClean="0">
                <a:latin typeface="Arial" pitchFamily="34" charset="0"/>
                <a:cs typeface="Arial" pitchFamily="34" charset="0"/>
              </a:rPr>
              <a:t>Grammar</a:t>
            </a:r>
            <a:r>
              <a:rPr lang="es-MX" sz="2000" b="1" dirty="0" smtClean="0">
                <a:latin typeface="Arial" pitchFamily="34" charset="0"/>
                <a:cs typeface="Arial" pitchFamily="34" charset="0"/>
              </a:rPr>
              <a:t>, 3rd. </a:t>
            </a:r>
            <a:r>
              <a:rPr lang="es-MX" sz="2000" b="1" dirty="0" err="1" smtClean="0">
                <a:latin typeface="Arial" pitchFamily="34" charset="0"/>
                <a:cs typeface="Arial" pitchFamily="34" charset="0"/>
              </a:rPr>
              <a:t>Edition</a:t>
            </a:r>
            <a:r>
              <a:rPr lang="es-MX" sz="2000" b="1" dirty="0" smtClean="0">
                <a:latin typeface="Arial" pitchFamily="34" charset="0"/>
                <a:cs typeface="Arial" pitchFamily="34" charset="0"/>
              </a:rPr>
              <a:t>, Betty S.A.</a:t>
            </a:r>
            <a:endParaRPr lang="es-MX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19</Words>
  <Application>Microsoft Office PowerPoint</Application>
  <PresentationFormat>Presentación en pantalla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INGLÉS I  PERSONAL AND IMPERSONAL PRONOUNS AND POSSESSIVE ADJECTIVES Profr. Gerardo Cano    Grupo  101   CAMPUS LEÓN   11 Septiembre  2015</vt:lpstr>
      <vt:lpstr>Diapositiva 2</vt:lpstr>
      <vt:lpstr>Diapositiva 3</vt:lpstr>
      <vt:lpstr>Diapositiva 4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Inducción Institucional</dc:title>
  <dc:creator>Luis Miguel</dc:creator>
  <cp:lastModifiedBy>Marilyn</cp:lastModifiedBy>
  <cp:revision>45</cp:revision>
  <dcterms:created xsi:type="dcterms:W3CDTF">2013-08-02T01:42:25Z</dcterms:created>
  <dcterms:modified xsi:type="dcterms:W3CDTF">2015-09-14T04:37:32Z</dcterms:modified>
</cp:coreProperties>
</file>