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33" autoAdjust="0"/>
  </p:normalViewPr>
  <p:slideViewPr>
    <p:cSldViewPr>
      <p:cViewPr>
        <p:scale>
          <a:sx n="53" d="100"/>
          <a:sy n="53" d="100"/>
        </p:scale>
        <p:origin x="-1644" y="-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9/20/2014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9/20/2014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20/09/2014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Ing. Tania Ivette Morales Hernández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Los juegos mecánicos y la física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1612776"/>
          </a:xfrm>
        </p:spPr>
        <p:txBody>
          <a:bodyPr/>
          <a:lstStyle/>
          <a:p>
            <a:pPr algn="just"/>
            <a:r>
              <a:rPr lang="es-MX" sz="2400" dirty="0" smtClean="0"/>
              <a:t>Los parques de diversiones son muy entretenidos, de eso no tenemos ninguna duda, pero la construcción de los distintos juegos mecánicos se basan en una serie de principios y leyes físicas que permiten que tengamos una diversión segura. La proposición que te hago es que estudiemos algunas leyes físicas en el parque de diversiones.</a:t>
            </a:r>
            <a:endParaRPr lang="es-ES" sz="2400" dirty="0"/>
          </a:p>
        </p:txBody>
      </p:sp>
      <p:pic>
        <p:nvPicPr>
          <p:cNvPr id="1030" name="Picture 6" descr="https://encrypted-tbn0.gstatic.com/images?q=tbn:ANd9GcTphctnQmLQeK8c_KtZpTFvwAAAghKojQNMDQJAYaGQI2W8u5L0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861048"/>
            <a:ext cx="3888432" cy="25875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Montaña Rusa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800" dirty="0" smtClean="0"/>
              <a:t>Las montañas rusas no funcionan con motores.</a:t>
            </a:r>
          </a:p>
          <a:p>
            <a:pPr algn="just"/>
            <a:r>
              <a:rPr lang="es-MX" sz="2800" dirty="0" smtClean="0"/>
              <a:t>Su propulsión se debe principalmente a la fuerza de la gravedad.</a:t>
            </a:r>
            <a:endParaRPr lang="es-ES" dirty="0"/>
          </a:p>
        </p:txBody>
      </p:sp>
      <p:pic>
        <p:nvPicPr>
          <p:cNvPr id="36868" name="Picture 4" descr="https://encrypted-tbn2.gstatic.com/images?q=tbn:ANd9GcSC1yCNX0AUa7KCmIGVIl3ZQz7fXxSKXFsRb_sUt8rlPMrE_Op5M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3212976"/>
            <a:ext cx="5457031" cy="2505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474840" cy="5582245"/>
          </a:xfrm>
        </p:spPr>
        <p:txBody>
          <a:bodyPr/>
          <a:lstStyle/>
          <a:p>
            <a:pPr algn="just"/>
            <a:r>
              <a:rPr lang="es-MX" sz="2800" dirty="0" smtClean="0"/>
              <a:t>Cuando el vagón se encuentra en su punto mas alto acumula "energía potencial". Después, esta energía se transforma en "energía cinética". </a:t>
            </a:r>
          </a:p>
          <a:p>
            <a:pPr algn="just"/>
            <a:r>
              <a:rPr lang="es-MX" sz="2800" dirty="0" smtClean="0"/>
              <a:t>Es decir, movimiento. Cuando el vagón sube un tramo vertical, gana energía potencial, que después reconvierte en energía cinética al bajar.</a:t>
            </a:r>
            <a:endParaRPr lang="es-ES" sz="2800" dirty="0"/>
          </a:p>
        </p:txBody>
      </p:sp>
      <p:pic>
        <p:nvPicPr>
          <p:cNvPr id="38914" name="Picture 2" descr="https://encrypted-tbn3.gstatic.com/images?q=tbn:ANd9GcS-cdEijCMdKLeuInRLV1EIBGacAdtB0_Ahlkoj9fJ9bUjq8JDkY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908720"/>
            <a:ext cx="2865487" cy="3805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sz="2800" dirty="0" smtClean="0"/>
              <a:t>Otro factor esencial el la fricción, ya que es el rozamiento entre las ruedas del vagón y las vías hace que una parte de la energía potencial se transforme en calor, la cual calienta estas piezas. </a:t>
            </a:r>
          </a:p>
          <a:p>
            <a:pPr algn="just"/>
            <a:r>
              <a:rPr lang="es-MX" sz="2800" dirty="0" smtClean="0"/>
              <a:t>Si no existiera esta fricción, la energía potencial acumulada al comienzo sería suficiente para completar cualquier recorrido siempre y cuando no hubiera ningún tramo más alto que el punto de partida.</a:t>
            </a:r>
            <a:endParaRPr lang="es-ES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6221"/>
          </a:xfrm>
        </p:spPr>
        <p:txBody>
          <a:bodyPr/>
          <a:lstStyle/>
          <a:p>
            <a:pPr algn="just"/>
            <a:r>
              <a:rPr lang="es-MX" sz="2800" dirty="0" smtClean="0"/>
              <a:t>El vagón tiene siempre una velocidad determinada. </a:t>
            </a:r>
          </a:p>
          <a:p>
            <a:pPr algn="just"/>
            <a:r>
              <a:rPr lang="es-MX" sz="2800" dirty="0" smtClean="0"/>
              <a:t>A lo largo del recorrido la velocidad varía muy a menudo. </a:t>
            </a:r>
          </a:p>
          <a:p>
            <a:pPr algn="just"/>
            <a:r>
              <a:rPr lang="es-MX" sz="2800" dirty="0" smtClean="0"/>
              <a:t>Estas variaciones de velocidad se denominan aceleraciones. </a:t>
            </a:r>
          </a:p>
          <a:p>
            <a:pPr algn="just"/>
            <a:r>
              <a:rPr lang="es-MX" sz="2800" dirty="0" smtClean="0"/>
              <a:t>La aceleración puede ser cero aunque el vagón vaya a gran velocidad.</a:t>
            </a:r>
            <a:endParaRPr lang="es-ES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547</TotalTime>
  <Words>260</Words>
  <Application>Microsoft Office PowerPoint</Application>
  <PresentationFormat>Presentación en pantalla (4:3)</PresentationFormat>
  <Paragraphs>16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Los juegos mecánicos y la física</vt:lpstr>
      <vt:lpstr>Montaña Rusa</vt:lpstr>
      <vt:lpstr>Presentación de PowerPoint</vt:lpstr>
      <vt:lpstr>Presentación de PowerPoint</vt:lpstr>
      <vt:lpstr>Presentación de PowerPoint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PRESARIO</cp:lastModifiedBy>
  <cp:revision>58</cp:revision>
  <dcterms:created xsi:type="dcterms:W3CDTF">2014-08-15T00:51:36Z</dcterms:created>
  <dcterms:modified xsi:type="dcterms:W3CDTF">2014-09-20T16:44:53Z</dcterms:modified>
</cp:coreProperties>
</file>