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38A4521-AE71-4B48-96FB-F3F64480976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236089D8-6FB4-42A7-B55E-BF1CECFE04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268760"/>
            <a:ext cx="5688632" cy="42664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525905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1259632" y="3573016"/>
            <a:ext cx="6777318" cy="36383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Normas de la comunicación telefónica en las ventas 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1547664" y="4077072"/>
            <a:ext cx="6400800" cy="10081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Brush Script MT" pitchFamily="66" charset="0"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Competencia. Manejo de situaciones y aprendizaje permanente.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Brush Script MT" pitchFamily="66" charset="0"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Brush Script MT" pitchFamily="66" charset="0"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47664" y="1124744"/>
            <a:ext cx="58187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/>
              <a:t>MULTIVERSIDAD   LATINOAMERICANA</a:t>
            </a:r>
          </a:p>
          <a:p>
            <a:pPr algn="ctr"/>
            <a:r>
              <a:rPr lang="es-ES" sz="2800" b="1" dirty="0" smtClean="0"/>
              <a:t>CAMPUS   TONALÁ</a:t>
            </a:r>
            <a:endParaRPr lang="es-ES" sz="28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971600" y="2420888"/>
            <a:ext cx="7200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b="1" dirty="0" smtClean="0"/>
              <a:t>ATENDER AL CLIENTE MEDIANTE TIC´S EN</a:t>
            </a:r>
          </a:p>
          <a:p>
            <a:pPr algn="ctr"/>
            <a:r>
              <a:rPr lang="es-ES" sz="2200" b="1" dirty="0" smtClean="0"/>
              <a:t> LAS VENTAS A DISTANCIA</a:t>
            </a:r>
            <a:endParaRPr lang="es-ES" sz="2200" b="1" dirty="0"/>
          </a:p>
        </p:txBody>
      </p:sp>
      <p:sp>
        <p:nvSpPr>
          <p:cNvPr id="8" name="7 Rectángulo"/>
          <p:cNvSpPr/>
          <p:nvPr/>
        </p:nvSpPr>
        <p:spPr>
          <a:xfrm>
            <a:off x="3563888" y="5229200"/>
            <a:ext cx="4915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smtClean="0"/>
              <a:t>Mtra. </a:t>
            </a:r>
            <a:r>
              <a:rPr lang="es-MX" sz="2000" b="1" dirty="0" err="1" smtClean="0"/>
              <a:t>Ericka</a:t>
            </a:r>
            <a:r>
              <a:rPr lang="es-MX" sz="2000" b="1" dirty="0" smtClean="0"/>
              <a:t> </a:t>
            </a:r>
            <a:r>
              <a:rPr lang="es-MX" sz="2000" b="1" dirty="0" err="1" smtClean="0"/>
              <a:t>Yazmin</a:t>
            </a:r>
            <a:r>
              <a:rPr lang="es-MX" sz="2000" b="1" dirty="0" smtClean="0"/>
              <a:t> Medina Rodríguez </a:t>
            </a:r>
            <a:endParaRPr lang="es-MX" sz="2000" b="1" dirty="0"/>
          </a:p>
        </p:txBody>
      </p:sp>
    </p:spTree>
    <p:extLst>
      <p:ext uri="{BB962C8B-B14F-4D97-AF65-F5344CB8AC3E}">
        <p14:creationId xmlns="" xmlns:p14="http://schemas.microsoft.com/office/powerpoint/2010/main" val="39931230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31640" y="836712"/>
            <a:ext cx="6196405" cy="2808312"/>
          </a:xfrm>
        </p:spPr>
        <p:txBody>
          <a:bodyPr/>
          <a:lstStyle/>
          <a:p>
            <a:pPr algn="just"/>
            <a:r>
              <a:rPr lang="es-MX" dirty="0"/>
              <a:t>El teléfono es fundamental en una empresa y se debe tener un buen uso de él, en la manera de contestar, el tono, utilizar palabras correctivas, etc. El éxito de la comunicación dependerá de la voz y de la entonación, el tono será cordial o amable y con un volumen intermedio.</a:t>
            </a:r>
          </a:p>
          <a:p>
            <a:pPr algn="just"/>
            <a:endParaRPr lang="es-MX" dirty="0"/>
          </a:p>
        </p:txBody>
      </p:sp>
      <p:sp>
        <p:nvSpPr>
          <p:cNvPr id="4098" name="AutoShape 2" descr="Resultado de imagen para atención telefónica al clien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00" name="AutoShape 4" descr="Resultado de imagen para atención telefónica al clien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02" name="AutoShape 6" descr="data:image/jpeg;base64,/9j/4AAQSkZJRgABAQAAAQABAAD/2wCEAAkGBxQTEhUUExQWFhQVFBQYGRYYGBUVFxwaFRQWGBcYFxcYHCggGBomHBQWITEhJSkrLi4uGCAzODMsNygtLiwBCgoKDg0OGhAQGywkHSUsLCwsLCwsLCwsLCwsLCwsLCwsLCwsNCwsLCwsLCwsLCwsNywsLCwrLCwsKywsLCwrLP/AABEIAKYBMAMBIgACEQEDEQH/xAAcAAACAgMBAQAAAAAAAAAAAAAABQQGAgMHAQj/xABIEAABAwIEAwYCBQcKBQUAAAABAAIDBBEFEiExBkFREyJhcYGRBzIUQqGxwSNSYnKCktEkM0NTg6KywtLwFVRjs/EWc5PT4f/EABkBAQADAQEAAAAAAAAAAAAAAAABAwQCBf/EACMRAQEAAgICAgMBAQEAAAAAAAABAhEDEgQxQVEhIjJxYRP/2gAMAwEAAhEDEQA/AO4oQhAIQhAIQhAJNxDxFDSNBku5zvljZYvd5C+g8SsOK+ImUcV7Z5X3EcY3c632NHMrhWMcRvfK9xeHTn55fqR9Gs6kDootdY47dOxL4nRxNu6ItcRcRlwdJ+01ujfUqk4r8Rq+Y3jdHA3/AOR/2d0faqG6pF7i73E6vd166qVHYavc65+qBc++wXF5vpbOGfJ+zF6mT+cr6kk/mv7P2tZP8HqZGatqqhx/Tke7/NZUiCoYPq2/Wc6/2aJ/Q1ItuB5Fx+/ZVf8ArftbOOfTpuF8WSNsJW9q385ls3qOat1DXxzNzRuDhz6g9CORXFBUnk438f4qTh+LyxPzsNndQb38D18iuseT7cZ8U+HbEJFwxxGyqbb5ZANW9fFv+9E9V+2ezQQhCICEIQCEIQCEIQCEIQCEIQCEIQCEIQCEIQCEIQCEIQCEIQCEIQCi4lXMhifLIbMY0uPp08VtqqhsbHPeQ1rQSSeQG65NxBxK/EZm00YLKdzxm5uc0H5ndPAct+S5t06xm3P+NuIpKqZ0jzYu0aL6MjB0A8fvKrOckBuzeQ5m+5PimHEVFG2rlbC8viY6wc62hG7QeduqgFwHiev8Aq8vpfhPluY8Dnb3usm1F/lFgiiw58h236q7YDwRmsXuPkNPtVOVkXY42qtRNedh/v2Vgo6J7uXre34LoGGcPQxW7gv46poaAHZoAVVzWzCfLnTcOkHM+oH2r0wyt5t/D35LoZwUHf7B/Fe/8CYRsomd+k3HFR6Csexwewhr26gg318R0K6zw1jgqYrkZZG6PZ49W9WlUjEeFmnVpIKiYTUPpZbg95pGh7uZp+qStHHy/bPy8O5uOtoWunmD2tc3UOAI8iLrYtTEEIQgEIQgEIQgEIQgEIQgEIQgEIQgEIQgEIQgEIQgEIQgEIQgoPxhxIx0jY27yyWP6rRcj3yqgOm+hUDpybTTjIzwB5/u3Pqr78WqTtG0o6zlvoWEn7lyj4kVueobC35YWADwLgCT7WC49XazH1pTA4uJ6XOvU31uVLpotdB6r2OIAC9vAf8AhPuHcLM7v0Qqcqvwx2bcLUOoJ1XTaBlgkuE4Y2MbJ5TkDc2WTK7rZjNRLZGpca0xPadnN9wpgbbmpxjjKhoWYaFi0r1WK3vZhVvijCg5uZo1sR/5VlAWqqizMI8ENofw2xLtaXKd4nubrvYkkX+0eitio/w0gLTWad0zNt+5mP8AiV4W3C7xjDnNZUIUDEcYhgsJHgE6houXW62GtvFGHYzDMSI3guGuU3a63Wx3HiunKehJ5OJ6ZpLTJq0kHuv3BseXULOk4hp5HZGPu4gm2V4+UXO46AoGqEk/9V0v9Yf3H/6VIjx+ncxzxIC1ls2jrgE2BLbXtc72QM0LRR1bJWB7DdpvY6jY2Oh22UesxmGJ4je+zyL2s46a9BpsUE9CiUGIxzML43XaCQTYixAB5joQoMnFFKDbtb+IDnN9wLH0QOUKJPiUTYu2Lx2eneHeHeIAtbfUhZR10ZjEuYCMtzZj3Rbqb7IJKElHFNLe3a+uVwb72+1OGPBAIIIOoI1B8igyQoOJYvFBl7V2XNmto43y2vsP0h7qNDxNSuIAlAJ/ODmj3cLIG6FBxHFooMvauy5r20Jva19h4hQ//VVL/WH9x/8ApQOkLVTVDXta9pu1wBB6gragEIQgEIQgrnGFKJDTDn2+nrG9cjk7KSSaKaJp7QvIkt38wcQCHeADV1fieqEgjMbr9nKbkXIDmjb/AH0XEuOsIfTTF4c7LO187CSdC1wzNHgC4e64zwuUXcPJMLuzaqvgeHlhv8x+wrp/B1Hkiva11WMBY2oDXuFjfXzGhXQKCIBgAWLkz+G7i4/ztNaVpmDCbvJd4XNlsZHfRVziPDZ7XZc+ANifJVtGjp1NTv0AserXWP2LSypqaY3a8zRdHfMFQ6aeVjsop49ebmPc6/6wII1VyilfFJ2T+gOjs4I2zMcdd9C07Lu42TauZY5XS3YTjQlF7EHmCmjZgqvg/edpfdN65ha297LiZVGWE2btluvSFzztHOdZ1UR5ED8U8oouya6UTPcGsLjmddpDQSbq3G7/AAryw0tfC1GI4b85Hvef2jZv90NThR6CVjo2OjcHMLWlpGoItoVIW6TU0823d2oGOx9jWPlni7WJ+1/l+VoGu1xYix81lQGmkqY5IHdiW2PZFujrXvlcDYXBtbw2W+tqZqOpke4Pkhkva7nFoBN7a3DXDUWO4Sxn8pqWPii7NoLS4jbQ3uSBa/KwUoaqSrgZNMZ4+0Dnuy7aflH33I3uE5wrEaR7yIYAx4jeQ6zdrWOxPVJKLEBDLMXMz5nOHS1nvPMeKZ0mONkfkEWUuDhcEHZjjyHggW4HWUzGETxdo4kFps02GUaauHNSsIiZLUvMbCyAse1w3FnMtbpfNrblZbuFKRr4JA9oILgNR+gL2K04a51NOYXXLHnQ+fyn/KfQoGXBlYYzLTvOrHFw9LNdbw0B/aUTDv5RNVVJ+Vsb8vqwtbbyYL/tKNxNTuY8SsuM7S1xHW1j7tNvROcMpuyo3NI7zo3uPm5p09BYeiCvMrCygLAfnndm/VETCR6kD7VaaTAKYRBrmBzi0Xeb5rkakHl6Kt4dhzpqRwaO82UuA69xoI9ifULdFxI9jAx0Z7Rotrdu2gu0i90EmtoHU9FMwyZw58RAAIt+VZffrYf7KiVsxkioqe5DXNYXftPyg+Nhc2WbqGUUU0kpdd74iGuJJA7VpJIO17nToAvavD3upqaWMHPG0ac9HZgQOZBG3igsMmAUpjyiMA2tnHz365uf3JdwRWuAkicbhjrjwuSCB4Xbf1UEcUPy5WxHtNuZ1/VAzHyTPhvCHRRF0mj3kG3MAbX8Tck+aCPxyQ6SlG4JkB8i+C6l4/gdOIpCyMMc1rnAtuPlF7HkQbJbxi4h9ObXy9ofZ0J/BasS4gfUAxxwuu8W3LjY76AfagX11WX09OHa9m6Zuu5aOyIHsbeiYHF8P/5X/B/qUfHMOMENODq68rnW2uTGbX8rD0W1/EbT/Qj3H+lBcqCob2bMgysytyjawtoEwYUiwqbtI2PsW5he3TW34J3ENEGxCEIBCEIKJh1S2Gnk7Tf6Q5ludyC3+K5v8ZcSYZKeMHWOBwI/9yQH7mLpnHBbH2jnZQ10QcL2aDIwnS/5xH3LgTWS4lXRMHzzPa1unytsdbeDQXHyKlMWLhBn5KPxBPu4q9QGwCr9PgUlHIYJLEx2AI2LeRHmnkJXl8n917HD/MNqfVMWRBwsdkqppAm9LKFMWZodRgTXG9vcXWEOAxtIOUXGoNgNU8D1HmqQNBqV1dRVu1ro6MMIPW6jcY0b5IC2M2Nt0whkupT9QbjRRJuOMrquR4dg725xIZXnKcpjNiHXFszSbWHkp8YqIKCp7duXMzKNRa8hDOul817K/nCm3uFXfipHkwyQ9JIT7PCsw3bJXHJ1xxtiT8EMRe+j7N5uGfL4fnD319V0hc1+BGHOZQdq8W7V5LP1W6X8iQfZdKW6+3msHhLZmm6arEsCgJhE4lZZHJHxtVOdIyCK92tdI7KSDo0kDT9EONvEJhRO+mUQbnyP7rXOGpvG5pvuPmAH7yBg5riNllDTGypOJYS6KeOHtnHtMve7wtmcRtm12W7HMMNNCbTOfnez85tsrZD+cd832ILlFCQtc0BuqtFgcZaCa0C4BtcaXG3zrTxLH2MVMxsrngCc5wTrmexw2Otr2QXQQ6LS+ApR/wAa7eglJNpWMs62hvpZw8D990tbi8kdFBHGT2krpRmvcgCZwFieZJAv4FBag5wXs0RIVaqeGJWMMjZ3OlaM1hmueoDs1yfvWviGtldRQmQOZJ2pB+qSBG+zrDrp6oLOyAgX5pbSYyZZnRNYSGXu+4tobbeenoouN4jLJJFSwOylzW5nXIOrc1rjUANBJ5nZRazhySnYZYZiXNu5wALbgakjU5utjuguVKywUWqYc2ip2N4u6amhcSQ4PeH5SW3IaNRbqCD6pxh2NdtRTBx/KxwvBPMjIcrx+PiEDi7jotU0BuovBDr02pJ/KP3N+TeqsAsUCyLMmUR0WeQL0BB6hCEAvLr1KuJ6l8dLK6P+cLcke/zyERsvbW2Z4QqtYzgjcXjmcSWtjc+Kmdc5S6M2kkI2c1zgWa30ZcbqP8N/h/T0h+k53SVBaWHMA0RnZ7WtGx5XJNxtoVdsJw9sEMcLPljY1o6nKLXPid1HrYHxv7aIZrj8pGPrgbOby7QD3Gh2FpRFe+IVCLxzW11YT4auH4qqsKuXF9UyWljfG7M0yCx8muuCORB0IOypIcvP8ifu9TxL+iQJbKZTV9lAZrZbqqlswuGpF9Bz8Fn21mEuJlws0+qgVTnxuD23PUH7wk2G44DciJxDc1/l0ymxv46p0ccGz4Xi1vHfbku9Ux/4xZxO/MB2Z6X0PuN1ZIMUzMNxuCPsVdgrIHO0BB9E1jxGJ12B4zgfLz9lM3HOeH3EvBcUziztxofRbse4fbiEbYHkiHtGPktuWsuQwHlcka9AVXMKLhKbDQldJw6nyMAO51Kv8fdZPM1jPx8t1PA1jWsYA1rQGtaNAABYAeC2IQtjzgsJpQ1pc42DQST4AXKzWispmyscx4u1wsQCR9oQUHDaWpqHyVMTgwlzgST1AOUd0jQZQs8Ce6mnfA+3eA22zAXBGnMXH7KuUVGyGMMjFmi/Mnc3Op33SyowdkjxIQczbWNyNjcX6oE+NG9bT/2f/cKz41YRG39f/K5OXYXG6Rj3C72Wym5GxuNBvqs8Tw9k1myAkA33I125IKqzDqPK0mcXIFxnZvbXkscZawClETg5gzgEEHZ8d9QnlRwzANmu/fd/FZNwOGzBlNmElvedu4gm/X5QgQcR0LoJHOj0ZKCCOQubub+I9VGddsNNINQx8nuJy8e9iFda+kbK0seLg/7uOiijC2Mj7MNuzXQ67kk7+JQa6niGLsy5rwXW0bfvX5At3HikWNVL5aSOR4AvK4C19QI362Pjf2TKlwmkc4htnFu7c5IGttRfqm+IUcczGse3utNwAS22hGluVidEFcqpOwq45XXyOYNd/wCjym3iNDbomWJ47F2Tsr2ucWkAA31Itr0HmmlRRskZle0Fumh5W2seR8Uug4fha6+S9uTiXD2O6CsVdIWUsTjp2j3uHlkAB9bXUrH6Z0TzLHo2Rrmu6XeLEHwO/mFbMUo452tD23ym4sSOVuS1yUQeCxwu06H/AH1QQeD5bU5H/Ud9zVZKN10pgw5sTcrAQLk7k6nxKaUAQTkIQgEIQgEtxZuZ0DDsZ2k/2bXPH95rUyKXVzx29OOplI9Iz/FIimIXhXqScYcTQ4fTOqJrkAgNYPme47NH8eQCJV/4gYV2bfpMOji8dpHezZND3rbCSwtm5jQqjwV7X/KbEbtOjh5ha6fj2fEmvMjWxxtf3Y26200u46uNj4BQaqION9QRs4aOHkfw2WLmylz1XoePjlMdxYYZk4Y67Aq1w+1r2vEk7GPbq3MCGloGudw+U/ZotOE8cU7jkfmYL2Djq09L21CovDn7k3Gic2Hq3VS8VwdpeZGudG8ixeznf84HQ8td9E4wWpl/pBHM0uBzM7pGUAAZTudOvNSoGNkaC0hzTsRYg+RWTMI5jTy0U45X5X7ws1lE1+IsaS76O4uLrnRo1A019kow/ARndUzAGeRxOmzQQAA3wsAPRNaPD7HUk+a18RYoKdrQBnmkOWKIalzvIch1XVvaairLLDD+Tjh6nZ2uUauY0OP7RIbfzs72VoCrnBGDyQQudUG88zs7+draNbfwH3qyLbxYdMdPK5s++WwhCFYqV3G62tZIRDE10QaDmIB5a/XH3JRR8Q10wJiiY8A2JDba2Bt3pB1CulT8jv1XfcqZwSSIZLf1g/7bEGU2PVbpnxRxscW3uLagDKDcl4G7lMw2srjIwSQtbGT3jYaDr85+5IGMmdWTdg7K/vkk2+XMy41B5lvsnGGxVglaZZQWa5hca902+oOduaCZw1ir6h0oeGgMItlBGhLhrcm+y28U4i6nja9gbcvt3gSLZSdgR0STg11nT+bf8T1J42feBl/6z/I5Bh9PxBwB7BtiARo3Y/2i8xLGKiGODMxglk7XM0i/yvAZaztLhwO61tp8QDW2mblytsLt2tp/R9FE4lbIBTB7ryZX3I/OzR67eXJAxNZiP/Lt9m//AGKTjmOlrhBCzPMQM1tcpLb2AG51v0CjRQVwe3PM0tzC4u3a+o+QLRgLrV02b5rSWv8Arg6fs29EEXDZ5aH+eg7ryLu+toNg4EjTU5dOaZ43j7onxmMMcx7Q83BuRfYG+mik8VTA0zwf0beeYWsqq+HN9Ea/Z1h+y6cjT0KC64riYbSGohsf5stvt35GtNx1GY+oSutx2RsdM4Bl5h3tDbRzR3ddN/FV+pnfDHNSu1a50ZafKRjrjwIb7hSMRf8AkaLwaf8AG1BYccxoxyCGBnaSn1AuLgWG5trysFDbj1RC9oq4g1rubRa3UiziDbputOEy2xCYu+Y9pb+6R/dsnOPVcIY0ztDm5hYFufWx1t5XQTMcrhDA6QWJsA3oXO0b6c/IFRuEsY+kRuLrB7Xa20FiLtNifMeirXFNd2jo4m3cxoDi0Ai+YAgWtcWZ4fWWGF4n2dWX5DGyXQsN9L2sRcD63+IoOjAr1Q6Wa6mIBCEIBJMTd/LaMfo1J9mRj/MnaRYoP5fRn/p1Y92xfwUxGXo8Xzt8e+IfpFWKZh7lKNbbGV4Bd+62w88y7lxdjjaKkmqHW7jDlB5vOjG+riF8j1M7nvc95zPe4uc47kuNyfUlQ6i6cFx5KcdXEu9//wACdSapJwtVB0dubdD/ABTxi8vk33u3rcWuk0UY1SPkhc1hs4202vY6hUoSOa4tcCCDqDoV1OGmBUHGeGY5vmuDyeNx59QreHnmH4vpVz8Hf8z2TcC4zJFUMa0ksebOZytbe3Iiy7PQYg11td1z/hThOODUuMjncyLWHQD8VdabC2N1GYHwKjm5ccstx3w4XDHWRniGJRwxOlkNmNBJP4DxJ5Lh5+INZFWvq25LuGRrXsD2tjvcNbrdp6kHW5Wv4g4hOK+aGSR7o43AxsJ7oa4AiwGhOu51StgDhY6grXw8ck39sXNydrp0XD/jhPp2sETuuXM0/aSrNQ/GandbtIJW/qljvvIXCamky6jULW19tVeo0+m6H4kYfJ/TFh6Pa4faLj7U5p+JKR4u2phP9owfYSvlenqbqbFUnqmoh9WOs5psRZw0O41G6r+B4M6mic17muLn5u7e1srW8/JUX4ScXWf9Dmccrz+R5gOAJczwBGo8Qeq6zMy6izQpk/D0xlfLHK1mYn84GxINjbyC8p8JqWyNLp7gOBIu83AOo1VwbFotElObqBUGcO1DC4sma255F45ki9vNbf8AgE8kZY+Zru80i+YgWDw73zD2Vq7ArwU5CCqS4LVDT6Re23ees5cBme2LNICWOeSTmOjnNIA/dVnNOVk2EoIs7SUsxPh0ykSMdkkFtdbG222oPK6sAgUprNEFHh4ckkePpExc0cgXE+hO3sp+NYQXywvYWtZFk7tjs14dYegVglg6LBtP1QVzFcI7cCxAe3Ym9rHcG3v6KNV4G8shbmbeMEHfW7gdPZW9lNZElNdBVsUwbtXB7HZJBz1sbbbag+IWqn4de94NRLnaOQLjcdLm1h1srWylWUlOgRYXhRimkmkc1zn3y5biwJub38A0DyWPEeGmoDcpAc0mxN7WI1GnofRO/oxK2xUyCDQZmhocbusLkbE8ynEZ0UZ9PqpMYsEGSEIQCUYlGfpVK7kO3B/ajBH+EppNK1rS5xDWtBJJIAAG5J5LiHxQ+IgqB9HpCRG0nNMCQX3Fi1gGuXU681MRZtp+OXFrJ3spIXhzInF8jmm7TJYtDbg65QXX8T4Lkrgtn4aLEhHcSsIrzE8OG2zh1H8Vf6CUP7zTcEAhczIVo4PxQNeI3nuuPdPQ9PIrN5HFudp7aeDl63rfS8Up7ysdPShzddVXZYiDcKw4HUX0XnPQvraVBS2TBgXskaAEc7cY+L9PaubJ+fGNf1dFV6WRdW+JmD9tDmy3czUHz3XHobg+RXo+NnLjph8jDWWzUyc+R3CjVEQ5LZG5et10K1srRELaBSIJVoe2xWDDr6qEnVFVuikZKw2fG9sjfNhBHppZfTfDmMMq6aOoj+WRoNuYP1mnxBuF8tNdoPJdm+Alfmpp4Sf5uRrh5PbY/az7UrmupLyy9QuR5ZFl6hB5ZFl6hB5ZeoQgF5ZeoQCEIQFkWQhB5ZeoQgEIQgForKpkTHSSODWNF3OOwC8rq2OGN0krgxjAS5xNgAF8/fELj19a/Izu07D3W83EfXd49ByUybG/4icfPrXGKIllMDoNnPtzk8OjfxVAl1XrnA+CxIXSUbLZ3gV65iznGl16NlCUd7V5GbFb3NWm2tlA69whVCqpgTq9lmP8wND6jVN6eB0bvBcz4Dx8Us/f/mpLNeenR3pz8Cu1CEGxG3uvL5+Prk9Pg5e2LfC67Vsa1ZU8Vgtr2quR1a0TUjXixFwV878X4d9HrZoxtmzDydqvo9rbBcR+L1LlrGyfnMA9rrR4/wCuannm8P8AFSgK3W1UaBykuC9GMDyZqiP0I8VOOyh1A08ilEwHut81dPg1ixhxFkZPdnDoyPGxcw+7beqo8Ju3yKk4JXmCpjmG8cjX2/VIJHspRX1uhYsdcA9Rf3WS4QEIQgEIQgEIQgEIQgEIQgEIQgEIQgEIQg+e/ibxZLWTOhF2QRPc0Mv8zmktL32320HJUQwHqhCtsjiZXQ+jnqs2QnZCFGjtWH0e5y33WqODKMp3F9kITR2rIQlY/RTfcIQmjtWf0Y+C618K8YfJC6CS5MNsrv0XE2afK3shCo8jGdGjx8r3i+MUgNXiF58j0KDGua/F7Dg6Jr+bXIQrMP6jjL+b/jlUVOeqltpzbdeoXqSPL7UMgPVaJ6Y2OvJeoSw7V5RwHUX5IFOcx15oQmkdq+p+EsR+kUcEtrF0YuPFvdPpcJuhCqrqBCEIkIQhAIQhAIQhAIQhAIQhAIQhAIQh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104" name="Picture 8" descr="http://thumbs.dreamstime.com/t/operador-de-la-atenci%C3%B3n-al-cliente-cara-de-la-mujer-%C3%B3pera-sonriente-del-centro-de-atenci%C3%B3n-telef%C3%B3nica-420999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573016"/>
            <a:ext cx="3024336" cy="23955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363089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Normas generales para recibir llamadas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s-MX" dirty="0" smtClean="0"/>
              <a:t>Atender </a:t>
            </a:r>
            <a:r>
              <a:rPr lang="es-MX" dirty="0"/>
              <a:t>la llamada </a:t>
            </a:r>
            <a:r>
              <a:rPr lang="es-MX" dirty="0" smtClean="0"/>
              <a:t>inmediatamente.</a:t>
            </a:r>
            <a:endParaRPr lang="es-MX" dirty="0"/>
          </a:p>
          <a:p>
            <a:pPr algn="just"/>
            <a:r>
              <a:rPr lang="es-MX" dirty="0" smtClean="0"/>
              <a:t>Identificarse </a:t>
            </a:r>
            <a:r>
              <a:rPr lang="es-MX" dirty="0"/>
              <a:t>rápidamente para que sepa a donde esta llamado el </a:t>
            </a:r>
            <a:r>
              <a:rPr lang="es-MX" dirty="0" smtClean="0"/>
              <a:t>cliente.</a:t>
            </a:r>
            <a:endParaRPr lang="es-MX" dirty="0"/>
          </a:p>
          <a:p>
            <a:pPr algn="just"/>
            <a:r>
              <a:rPr lang="es-MX" dirty="0" smtClean="0"/>
              <a:t>Nunca </a:t>
            </a:r>
            <a:r>
              <a:rPr lang="es-MX" dirty="0"/>
              <a:t>abras la conversación mientras tengas en la línea a otro </a:t>
            </a:r>
            <a:r>
              <a:rPr lang="es-MX" dirty="0" smtClean="0"/>
              <a:t>cliente.</a:t>
            </a:r>
            <a:endParaRPr lang="es-MX" dirty="0"/>
          </a:p>
          <a:p>
            <a:pPr algn="just"/>
            <a:r>
              <a:rPr lang="es-MX" dirty="0" smtClean="0"/>
              <a:t>Sonríe </a:t>
            </a:r>
            <a:r>
              <a:rPr lang="es-MX" dirty="0"/>
              <a:t>levemente, este gesto ayuda a preparar una entonación </a:t>
            </a:r>
            <a:r>
              <a:rPr lang="es-MX" dirty="0" smtClean="0"/>
              <a:t>amable.</a:t>
            </a:r>
            <a:endParaRPr lang="es-MX" dirty="0"/>
          </a:p>
          <a:p>
            <a:pPr algn="just"/>
            <a:r>
              <a:rPr lang="es-MX" dirty="0" smtClean="0"/>
              <a:t>No </a:t>
            </a:r>
            <a:r>
              <a:rPr lang="es-MX" dirty="0"/>
              <a:t>debes tener nada en la boca que pueda entorpecer la comunicación (cigarro, caramelo, chicle, bebidas, comida, etc.)</a:t>
            </a:r>
          </a:p>
        </p:txBody>
      </p:sp>
    </p:spTree>
    <p:extLst>
      <p:ext uri="{BB962C8B-B14F-4D97-AF65-F5344CB8AC3E}">
        <p14:creationId xmlns="" xmlns:p14="http://schemas.microsoft.com/office/powerpoint/2010/main" val="36480833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tecmoviles.com/wp-content/uploads/2015/03/telefonos-atencion-al-cliente-600x3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73016"/>
            <a:ext cx="2950968" cy="1564014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667202"/>
          </a:xfrm>
        </p:spPr>
        <p:txBody>
          <a:bodyPr>
            <a:noAutofit/>
          </a:bodyPr>
          <a:lstStyle/>
          <a:p>
            <a:r>
              <a:rPr lang="es-MX" sz="2800" b="1" dirty="0" smtClean="0"/>
              <a:t>Normas para contestar una llamada telefónica </a:t>
            </a:r>
            <a:endParaRPr lang="es-MX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772816"/>
            <a:ext cx="7416824" cy="443711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s-MX" sz="2900" dirty="0"/>
              <a:t> </a:t>
            </a:r>
            <a:r>
              <a:rPr lang="es-MX" sz="2900" dirty="0" smtClean="0"/>
              <a:t>No </a:t>
            </a:r>
            <a:r>
              <a:rPr lang="es-MX" sz="2900" dirty="0"/>
              <a:t>demorar demasiado en la llamada, ser breve tal </a:t>
            </a:r>
            <a:r>
              <a:rPr lang="es-MX" sz="2900" dirty="0" smtClean="0"/>
              <a:t>vez </a:t>
            </a:r>
            <a:r>
              <a:rPr lang="es-MX" sz="2900" dirty="0"/>
              <a:t>el que contesta el teléfono tenga demasiado tiempo pero el cliente no.</a:t>
            </a:r>
          </a:p>
          <a:p>
            <a:pPr algn="just"/>
            <a:r>
              <a:rPr lang="es-MX" sz="2900" dirty="0"/>
              <a:t> </a:t>
            </a:r>
            <a:r>
              <a:rPr lang="es-MX" sz="2900" dirty="0" smtClean="0"/>
              <a:t>Saludo </a:t>
            </a:r>
            <a:r>
              <a:rPr lang="es-MX" sz="2900" dirty="0"/>
              <a:t>e identificar la empresa y tener un </a:t>
            </a:r>
            <a:r>
              <a:rPr lang="es-MX" sz="2900" dirty="0" smtClean="0"/>
              <a:t>esquema </a:t>
            </a:r>
            <a:r>
              <a:rPr lang="es-MX" sz="2900" dirty="0"/>
              <a:t>de lo que vas decir o a ofrecerle al cliente.</a:t>
            </a:r>
          </a:p>
          <a:p>
            <a:pPr algn="just"/>
            <a:r>
              <a:rPr lang="es-MX" sz="2900" dirty="0"/>
              <a:t> </a:t>
            </a:r>
            <a:r>
              <a:rPr lang="es-MX" sz="2900" dirty="0" smtClean="0"/>
              <a:t>Dejar </a:t>
            </a:r>
            <a:r>
              <a:rPr lang="es-MX" sz="2900" dirty="0"/>
              <a:t>la mano libre para escribir, si tienes que aclarar nombres o </a:t>
            </a:r>
            <a:r>
              <a:rPr lang="es-MX" sz="2900" dirty="0" smtClean="0"/>
              <a:t>   números</a:t>
            </a:r>
            <a:r>
              <a:rPr lang="es-MX" sz="2900" dirty="0"/>
              <a:t>, es necesario emplear códigos sencillos y universales.</a:t>
            </a:r>
          </a:p>
          <a:p>
            <a:pPr algn="just"/>
            <a:r>
              <a:rPr lang="es-MX" sz="2900" dirty="0"/>
              <a:t> </a:t>
            </a:r>
            <a:r>
              <a:rPr lang="es-MX" sz="2900" dirty="0" smtClean="0"/>
              <a:t> Identificar </a:t>
            </a:r>
            <a:r>
              <a:rPr lang="es-MX" sz="2900" dirty="0"/>
              <a:t>a la persona con la que habla.</a:t>
            </a:r>
          </a:p>
          <a:p>
            <a:pPr algn="just"/>
            <a:r>
              <a:rPr lang="es-MX" sz="2900" dirty="0"/>
              <a:t> </a:t>
            </a:r>
            <a:r>
              <a:rPr lang="es-MX" sz="2900" dirty="0" smtClean="0"/>
              <a:t> Atender </a:t>
            </a:r>
            <a:r>
              <a:rPr lang="es-MX" sz="2900" dirty="0"/>
              <a:t>a lo que se dice.</a:t>
            </a:r>
          </a:p>
          <a:p>
            <a:pPr algn="just"/>
            <a:r>
              <a:rPr lang="es-MX" sz="2900" dirty="0"/>
              <a:t> </a:t>
            </a:r>
            <a:r>
              <a:rPr lang="es-MX" sz="2900" dirty="0" smtClean="0"/>
              <a:t> Disculparse </a:t>
            </a:r>
            <a:r>
              <a:rPr lang="es-MX" sz="2900" dirty="0"/>
              <a:t>si hay que abandonar el teléfono.</a:t>
            </a:r>
          </a:p>
          <a:p>
            <a:pPr algn="just"/>
            <a:r>
              <a:rPr lang="es-MX" sz="2900" dirty="0"/>
              <a:t>  </a:t>
            </a:r>
            <a:r>
              <a:rPr lang="es-MX" sz="2900" dirty="0" smtClean="0"/>
              <a:t>Anotar </a:t>
            </a:r>
            <a:r>
              <a:rPr lang="es-MX" sz="2900" dirty="0"/>
              <a:t>todos los detalles de la conversación.</a:t>
            </a:r>
          </a:p>
          <a:p>
            <a:pPr algn="just"/>
            <a:r>
              <a:rPr lang="es-MX" sz="2900" dirty="0"/>
              <a:t>  </a:t>
            </a:r>
            <a:r>
              <a:rPr lang="es-MX" sz="2900" dirty="0" smtClean="0"/>
              <a:t>No </a:t>
            </a:r>
            <a:r>
              <a:rPr lang="es-MX" sz="2900" dirty="0"/>
              <a:t>comer, ni fumar cuando se habla.</a:t>
            </a:r>
          </a:p>
          <a:p>
            <a:pPr algn="just"/>
            <a:r>
              <a:rPr lang="es-MX" sz="2900" dirty="0"/>
              <a:t>  </a:t>
            </a:r>
            <a:r>
              <a:rPr lang="es-MX" sz="2900" dirty="0" smtClean="0"/>
              <a:t>Hay </a:t>
            </a:r>
            <a:r>
              <a:rPr lang="es-MX" sz="2900" dirty="0"/>
              <a:t>que esperar que cuelgue la persona que llama.</a:t>
            </a:r>
          </a:p>
          <a:p>
            <a:pPr algn="just"/>
            <a:r>
              <a:rPr lang="es-MX" sz="2900" dirty="0"/>
              <a:t>  </a:t>
            </a:r>
            <a:r>
              <a:rPr lang="es-MX" sz="2900" dirty="0" smtClean="0"/>
              <a:t>Omitirá </a:t>
            </a:r>
            <a:r>
              <a:rPr lang="es-MX" sz="2900" dirty="0"/>
              <a:t>palabras como: vale, venga, etc</a:t>
            </a:r>
            <a:r>
              <a:rPr lang="es-MX" sz="2900" dirty="0" smtClean="0"/>
              <a:t>.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2823326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836712"/>
            <a:ext cx="6965245" cy="751307"/>
          </a:xfrm>
        </p:spPr>
        <p:txBody>
          <a:bodyPr>
            <a:normAutofit/>
          </a:bodyPr>
          <a:lstStyle/>
          <a:p>
            <a:r>
              <a:rPr lang="es-MX" sz="2800" b="1" dirty="0" smtClean="0"/>
              <a:t>Normas para hacer una llamada</a:t>
            </a:r>
            <a:endParaRPr lang="es-MX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700808"/>
            <a:ext cx="7632848" cy="3603812"/>
          </a:xfrm>
        </p:spPr>
        <p:txBody>
          <a:bodyPr>
            <a:noAutofit/>
          </a:bodyPr>
          <a:lstStyle/>
          <a:p>
            <a:pPr algn="just"/>
            <a:r>
              <a:rPr lang="es-MX" sz="2000" dirty="0" smtClean="0"/>
              <a:t>Saludo </a:t>
            </a:r>
            <a:r>
              <a:rPr lang="es-MX" sz="2000" dirty="0"/>
              <a:t>e identificar la empresa y así mismo.</a:t>
            </a:r>
          </a:p>
          <a:p>
            <a:pPr algn="just"/>
            <a:r>
              <a:rPr lang="es-MX" sz="2000" dirty="0"/>
              <a:t> </a:t>
            </a:r>
            <a:r>
              <a:rPr lang="es-MX" sz="2000" dirty="0" smtClean="0"/>
              <a:t>Identificar </a:t>
            </a:r>
            <a:r>
              <a:rPr lang="es-MX" sz="2000" dirty="0"/>
              <a:t>la persona con la que queremos hablar.</a:t>
            </a:r>
          </a:p>
          <a:p>
            <a:pPr algn="just"/>
            <a:r>
              <a:rPr lang="es-MX" sz="2000" dirty="0"/>
              <a:t> </a:t>
            </a:r>
            <a:r>
              <a:rPr lang="es-MX" sz="2000" dirty="0" smtClean="0"/>
              <a:t>Decir </a:t>
            </a:r>
            <a:r>
              <a:rPr lang="es-MX" sz="2000" dirty="0"/>
              <a:t>el motivo por el cual se llama.</a:t>
            </a:r>
          </a:p>
          <a:p>
            <a:pPr algn="just"/>
            <a:r>
              <a:rPr lang="es-MX" sz="2000" dirty="0"/>
              <a:t> </a:t>
            </a:r>
            <a:r>
              <a:rPr lang="es-MX" sz="2000" dirty="0" smtClean="0"/>
              <a:t>Asegurarnos </a:t>
            </a:r>
            <a:r>
              <a:rPr lang="es-MX" sz="2000" dirty="0"/>
              <a:t>de que si no está, dejar el mensaje con datos necesarios para que nos devuelvan la llamada, el día y la hora y asegurarnos de que tenga bien los datos.</a:t>
            </a:r>
          </a:p>
          <a:p>
            <a:pPr algn="just"/>
            <a:r>
              <a:rPr lang="es-MX" sz="2000" dirty="0"/>
              <a:t>  </a:t>
            </a:r>
            <a:r>
              <a:rPr lang="es-MX" sz="2000" dirty="0" smtClean="0"/>
              <a:t>Si </a:t>
            </a:r>
            <a:r>
              <a:rPr lang="es-MX" sz="2000" dirty="0"/>
              <a:t>el asunto es más importante, volver a llamar solicitando el día y hora en el que se puede contactar directamente con la persona.</a:t>
            </a:r>
          </a:p>
          <a:p>
            <a:pPr algn="just"/>
            <a:r>
              <a:rPr lang="es-MX" sz="2000" dirty="0"/>
              <a:t>  </a:t>
            </a:r>
            <a:r>
              <a:rPr lang="es-MX" sz="2000" dirty="0" smtClean="0"/>
              <a:t>Vocalización </a:t>
            </a:r>
            <a:r>
              <a:rPr lang="es-MX" sz="2000" dirty="0"/>
              <a:t>perfecta.</a:t>
            </a:r>
          </a:p>
          <a:p>
            <a:pPr algn="just"/>
            <a:r>
              <a:rPr lang="es-MX" sz="2000" dirty="0"/>
              <a:t>  </a:t>
            </a:r>
            <a:r>
              <a:rPr lang="es-MX" sz="2000" dirty="0" smtClean="0"/>
              <a:t>Si </a:t>
            </a:r>
            <a:r>
              <a:rPr lang="es-MX" sz="2000" dirty="0"/>
              <a:t>entra una persona en el momento que se está hablando por teléfono, habrá que terminar con la conversación lo antes posible.</a:t>
            </a:r>
          </a:p>
          <a:p>
            <a:pPr algn="just"/>
            <a:r>
              <a:rPr lang="es-MX" sz="2000" dirty="0"/>
              <a:t>  </a:t>
            </a:r>
            <a:r>
              <a:rPr lang="es-MX" sz="2000" dirty="0" smtClean="0"/>
              <a:t>Despedirnos </a:t>
            </a:r>
            <a:r>
              <a:rPr lang="es-MX" sz="2000" dirty="0" smtClean="0"/>
              <a:t>amablemente.</a:t>
            </a:r>
            <a:endParaRPr lang="es-MX" sz="2000" dirty="0"/>
          </a:p>
        </p:txBody>
      </p:sp>
    </p:spTree>
    <p:extLst>
      <p:ext uri="{BB962C8B-B14F-4D97-AF65-F5344CB8AC3E}">
        <p14:creationId xmlns="" xmlns:p14="http://schemas.microsoft.com/office/powerpoint/2010/main" val="27843577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cheta">
  <a:themeElements>
    <a:clrScheme name="Chincheta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41</TotalTime>
  <Words>188</Words>
  <Application>Microsoft Office PowerPoint</Application>
  <PresentationFormat>Presentación en pantalla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Chincheta</vt:lpstr>
      <vt:lpstr>Diapositiva 1</vt:lpstr>
      <vt:lpstr>Diapositiva 2</vt:lpstr>
      <vt:lpstr>Diapositiva 3</vt:lpstr>
      <vt:lpstr>Normas generales para recibir llamadas</vt:lpstr>
      <vt:lpstr>Normas para contestar una llamada telefónica </vt:lpstr>
      <vt:lpstr>Normas para hacer una llamada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usuario</cp:lastModifiedBy>
  <cp:revision>6</cp:revision>
  <dcterms:created xsi:type="dcterms:W3CDTF">2015-04-18T15:44:03Z</dcterms:created>
  <dcterms:modified xsi:type="dcterms:W3CDTF">2015-07-01T16:49:21Z</dcterms:modified>
</cp:coreProperties>
</file>