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7" r:id="rId4"/>
    <p:sldId id="258" r:id="rId5"/>
    <p:sldId id="259" r:id="rId6"/>
    <p:sldId id="260" r:id="rId7"/>
    <p:sldId id="262" r:id="rId8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96" y="-29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9 Rectángulo redondeado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4 Título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0" name="19 Subtítulo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19" name="18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137C8A-33D0-494A-A58A-7CFDA4DA0CE3}" type="datetimeFigureOut">
              <a:rPr lang="es-MX" smtClean="0"/>
              <a:pPr/>
              <a:t>29/01/2015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9E6B30-F7DC-45EC-8E9E-879FAB89B42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137C8A-33D0-494A-A58A-7CFDA4DA0CE3}" type="datetimeFigureOut">
              <a:rPr lang="es-MX" smtClean="0"/>
              <a:pPr/>
              <a:t>29/01/2015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9E6B30-F7DC-45EC-8E9E-879FAB89B42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ctángulo redondeado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137C8A-33D0-494A-A58A-7CFDA4DA0CE3}" type="datetimeFigureOut">
              <a:rPr lang="es-MX" smtClean="0"/>
              <a:pPr/>
              <a:t>29/01/2015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9E6B30-F7DC-45EC-8E9E-879FAB89B42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137C8A-33D0-494A-A58A-7CFDA4DA0CE3}" type="datetimeFigureOut">
              <a:rPr lang="es-MX" smtClean="0"/>
              <a:pPr/>
              <a:t>29/01/2015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9E6B30-F7DC-45EC-8E9E-879FAB89B42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137C8A-33D0-494A-A58A-7CFDA4DA0CE3}" type="datetimeFigureOut">
              <a:rPr lang="es-MX" smtClean="0"/>
              <a:pPr/>
              <a:t>29/01/2015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9E6B30-F7DC-45EC-8E9E-879FAB89B42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137C8A-33D0-494A-A58A-7CFDA4DA0CE3}" type="datetimeFigureOut">
              <a:rPr lang="es-MX" smtClean="0"/>
              <a:pPr/>
              <a:t>29/01/2015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9E6B30-F7DC-45EC-8E9E-879FAB89B42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137C8A-33D0-494A-A58A-7CFDA4DA0CE3}" type="datetimeFigureOut">
              <a:rPr lang="es-MX" smtClean="0"/>
              <a:pPr/>
              <a:t>29/01/2015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9E6B30-F7DC-45EC-8E9E-879FAB89B42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137C8A-33D0-494A-A58A-7CFDA4DA0CE3}" type="datetimeFigureOut">
              <a:rPr lang="es-MX" smtClean="0"/>
              <a:pPr/>
              <a:t>29/01/2015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9E6B30-F7DC-45EC-8E9E-879FAB89B42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dondear rectángulo de esquina sencilla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137C8A-33D0-494A-A58A-7CFDA4DA0CE3}" type="datetimeFigureOut">
              <a:rPr lang="es-MX" smtClean="0"/>
              <a:pPr/>
              <a:t>29/01/2015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9E6B30-F7DC-45EC-8E9E-879FAB89B42B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137C8A-33D0-494A-A58A-7CFDA4DA0CE3}" type="datetimeFigureOut">
              <a:rPr lang="es-MX" smtClean="0"/>
              <a:pPr/>
              <a:t>29/01/2015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9E6B30-F7DC-45EC-8E9E-879FAB89B42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137C8A-33D0-494A-A58A-7CFDA4DA0CE3}" type="datetimeFigureOut">
              <a:rPr lang="es-MX" smtClean="0"/>
              <a:pPr/>
              <a:t>29/01/2015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9E6B30-F7DC-45EC-8E9E-879FAB89B42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Rectángulo redondeado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12 Marcador de título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4137C8A-33D0-494A-A58A-7CFDA4DA0CE3}" type="datetimeFigureOut">
              <a:rPr lang="es-MX" smtClean="0"/>
              <a:pPr/>
              <a:t>29/01/2015</a:t>
            </a:fld>
            <a:endParaRPr lang="es-MX"/>
          </a:p>
        </p:txBody>
      </p:sp>
      <p:sp>
        <p:nvSpPr>
          <p:cNvPr id="18" name="17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8A9E6B30-F7DC-45EC-8E9E-879FAB89B42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47864" y="620688"/>
            <a:ext cx="2533615" cy="1140643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827584" y="2132856"/>
            <a:ext cx="78488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BLOQUE 2: TECNOLOGÍAS </a:t>
            </a:r>
            <a:r>
              <a:rPr lang="es-MX" sz="2800" b="1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DE </a:t>
            </a:r>
            <a:r>
              <a:rPr lang="es-MX" sz="2800" b="1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INFORMACIÓN </a:t>
            </a:r>
            <a:r>
              <a:rPr lang="es-MX" sz="28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Y COMUNICACIÓN</a:t>
            </a:r>
            <a:endParaRPr lang="es-MX" sz="2800" b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32164" y="4509120"/>
            <a:ext cx="62536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Materia: INFORMÁTICA</a:t>
            </a:r>
          </a:p>
          <a:p>
            <a:r>
              <a:rPr lang="es-MX" sz="24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Docente: Eduardo Padilla Gutiérrez</a:t>
            </a:r>
          </a:p>
          <a:p>
            <a:r>
              <a:rPr lang="es-MX" sz="24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Grupo 101</a:t>
            </a:r>
            <a:endParaRPr lang="es-MX" sz="2400" b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777396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539552" y="692696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JUSTIFICACIÓN</a:t>
            </a:r>
            <a:endParaRPr lang="es-MX" sz="2400" b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827584" y="1628800"/>
            <a:ext cx="73448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4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Debido a que los temas vistos en esta asignatura  en su mayor parte son teóricos, es necesario que se le presente al alumno una forma mas visual para que comprenda y entienda lo que se verá en las clases.</a:t>
            </a:r>
            <a:endParaRPr lang="es-MX" sz="2400" b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  <p:pic>
        <p:nvPicPr>
          <p:cNvPr id="2052" name="Picture 4" descr="C:\Documents and Settings\pc2\Configuración local\Archivos temporales de Internet\Content.IE5\HGCJGFWY\MC900433904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4221088"/>
            <a:ext cx="1714500" cy="17145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433260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539552" y="692696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4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2.3 Posibilidades que ofrecen las TIC como herramientas de apoyo a la creatividad y la innovación.</a:t>
            </a:r>
            <a:endParaRPr lang="es-MX" sz="2400" b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115616" y="2348880"/>
            <a:ext cx="69847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Tx/>
              <a:buChar char="-"/>
            </a:pPr>
            <a:r>
              <a:rPr lang="es-MX" dirty="0" smtClean="0"/>
              <a:t>La creatividad está relacionada con la habilidad de crear algo.</a:t>
            </a:r>
          </a:p>
          <a:p>
            <a:pPr marL="285750" indent="-285750" algn="just">
              <a:buFontTx/>
              <a:buChar char="-"/>
            </a:pPr>
            <a:r>
              <a:rPr lang="es-MX" dirty="0" smtClean="0"/>
              <a:t>La innovación con la inteligencia para transformar la posibilidad en oportunidad</a:t>
            </a: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1600" y="3881865"/>
            <a:ext cx="2520280" cy="252028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95205" y="4236888"/>
            <a:ext cx="4065227" cy="2144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51589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539552" y="692696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4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2.3 Posibilidades que ofrecen las TIC como herramientas de apoyo a la creatividad y la innovación.</a:t>
            </a:r>
            <a:endParaRPr lang="es-MX" sz="2400" b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899592" y="2225094"/>
            <a:ext cx="7632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dirty="0" smtClean="0"/>
              <a:t>Recursos que aportan las TIC</a:t>
            </a:r>
          </a:p>
          <a:p>
            <a:pPr marL="285750" indent="-285750" algn="just">
              <a:buFontTx/>
              <a:buChar char="-"/>
            </a:pPr>
            <a:r>
              <a:rPr lang="es-MX" dirty="0" smtClean="0"/>
              <a:t>Variedad de formatos y recursos para obtener información e investigar.</a:t>
            </a:r>
          </a:p>
          <a:p>
            <a:pPr marL="285750" indent="-285750" algn="just">
              <a:buFontTx/>
              <a:buChar char="-"/>
            </a:pPr>
            <a:r>
              <a:rPr lang="es-MX" dirty="0" smtClean="0"/>
              <a:t>Medios de comunicación para trabajar en equipo</a:t>
            </a:r>
          </a:p>
          <a:p>
            <a:pPr marL="285750" indent="-285750" algn="just">
              <a:buFontTx/>
              <a:buChar char="-"/>
            </a:pPr>
            <a:r>
              <a:rPr lang="es-MX" dirty="0"/>
              <a:t> </a:t>
            </a:r>
            <a:r>
              <a:rPr lang="es-MX" dirty="0" smtClean="0"/>
              <a:t>Nuevas formas de presentar y distribuir contenidos, así como crear nuevos servicios.</a:t>
            </a:r>
            <a:endParaRPr lang="es-MX" dirty="0"/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15878" y="4149080"/>
            <a:ext cx="2200275" cy="2076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44327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539552" y="692696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4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2.4 Tipo de información, fuentes y posibilidades de localización a través de las TIC</a:t>
            </a:r>
            <a:endParaRPr lang="es-MX" sz="2400" b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755576" y="1916832"/>
            <a:ext cx="756084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dirty="0" smtClean="0"/>
              <a:t>La web contiene mucha información en la que es necesario definir una estrategia para localizar y seleccionar contenidos auténticos, por los siguientes factores:</a:t>
            </a:r>
          </a:p>
          <a:p>
            <a:pPr marL="285750" indent="-285750" algn="just">
              <a:buFontTx/>
              <a:buChar char="-"/>
            </a:pPr>
            <a:r>
              <a:rPr lang="es-MX" dirty="0" smtClean="0"/>
              <a:t>Publicar está abierto para cualquier persona.</a:t>
            </a:r>
          </a:p>
          <a:p>
            <a:pPr marL="285750" indent="-285750" algn="just">
              <a:buFontTx/>
              <a:buChar char="-"/>
            </a:pPr>
            <a:r>
              <a:rPr lang="es-MX" dirty="0" smtClean="0"/>
              <a:t>El volumen y la cobertura temática es amplia.</a:t>
            </a:r>
          </a:p>
          <a:p>
            <a:pPr marL="285750" indent="-285750" algn="just">
              <a:buFontTx/>
              <a:buChar char="-"/>
            </a:pPr>
            <a:r>
              <a:rPr lang="es-MX" dirty="0" smtClean="0"/>
              <a:t>La obsolescencia, duplicidad e intensión de los contenidos.</a:t>
            </a:r>
            <a:endParaRPr lang="es-MX" dirty="0"/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4" y="4125455"/>
            <a:ext cx="2886075" cy="1581150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16016" y="3789040"/>
            <a:ext cx="3401640" cy="2313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770222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827584" y="1124744"/>
            <a:ext cx="763284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Ejercicios.</a:t>
            </a:r>
          </a:p>
          <a:p>
            <a:pPr algn="just"/>
            <a:endParaRPr lang="es-MX" sz="2400" dirty="0" smtClean="0"/>
          </a:p>
          <a:p>
            <a:pPr algn="just"/>
            <a:r>
              <a:rPr lang="es-MX" sz="2400" dirty="0" smtClean="0"/>
              <a:t>Libro</a:t>
            </a:r>
            <a:endParaRPr lang="es-MX" sz="2400" dirty="0"/>
          </a:p>
          <a:p>
            <a:pPr algn="just"/>
            <a:r>
              <a:rPr lang="es-MX" sz="2400" dirty="0" smtClean="0"/>
              <a:t>- Resolver actividad pagina 53 y 54</a:t>
            </a:r>
          </a:p>
          <a:p>
            <a:pPr algn="just"/>
            <a:endParaRPr lang="es-MX" sz="2400" dirty="0" smtClean="0"/>
          </a:p>
          <a:p>
            <a:pPr algn="just"/>
            <a:r>
              <a:rPr lang="es-MX" sz="2400" dirty="0" smtClean="0"/>
              <a:t>Cuaderno</a:t>
            </a:r>
          </a:p>
          <a:p>
            <a:pPr marL="285750" indent="-285750" algn="just">
              <a:buFontTx/>
              <a:buChar char="-"/>
            </a:pPr>
            <a:r>
              <a:rPr lang="es-MX" sz="2400" dirty="0" smtClean="0"/>
              <a:t>Programas que ya no utilizas actualmente.</a:t>
            </a:r>
          </a:p>
          <a:p>
            <a:pPr marL="285750" indent="-285750" algn="just">
              <a:buFontTx/>
              <a:buChar char="-"/>
            </a:pPr>
            <a:r>
              <a:rPr lang="es-MX" sz="2400" dirty="0" smtClean="0"/>
              <a:t>Equipos de audio que has cambiado.</a:t>
            </a:r>
          </a:p>
          <a:p>
            <a:pPr marL="285750" indent="-285750" algn="just">
              <a:buFontTx/>
              <a:buChar char="-"/>
            </a:pPr>
            <a:r>
              <a:rPr lang="es-MX" sz="2400" dirty="0" smtClean="0"/>
              <a:t>Sistema operativo que utilizabas antes</a:t>
            </a:r>
          </a:p>
          <a:p>
            <a:pPr marL="285750" indent="-285750" algn="just">
              <a:buFontTx/>
              <a:buChar char="-"/>
            </a:pPr>
            <a:r>
              <a:rPr lang="es-MX" sz="2400" dirty="0" smtClean="0"/>
              <a:t>Comparación de tu primer celular al actual</a:t>
            </a:r>
            <a:endParaRPr lang="es-MX" sz="2400" dirty="0"/>
          </a:p>
        </p:txBody>
      </p:sp>
      <p:pic>
        <p:nvPicPr>
          <p:cNvPr id="1026" name="Picture 2" descr="C:\Documents and Settings\pc2\Configuración local\Archivos temporales de Internet\Content.IE5\9G2CQAE4\MC90028535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5067084"/>
            <a:ext cx="1212033" cy="105970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2102133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043608" y="1772816"/>
            <a:ext cx="7532255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24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Bibliografía</a:t>
            </a:r>
          </a:p>
          <a:p>
            <a:endParaRPr lang="es-MX" b="1" dirty="0" smtClean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endParaRPr lang="es-MX" b="1" dirty="0" smtClean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r>
              <a:rPr lang="es-MX" dirty="0" smtClean="0"/>
              <a:t>Libro de texto de Informática 1 de Rosa Alicia Elizondo Callejas</a:t>
            </a:r>
            <a:endParaRPr lang="es-MX" dirty="0"/>
          </a:p>
        </p:txBody>
      </p:sp>
      <p:pic>
        <p:nvPicPr>
          <p:cNvPr id="3074" name="Picture 2" descr="C:\Documents and Settings\pc2\Configuración local\Archivos temporales de Internet\Content.IE5\95WUYTEX\MC90043824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92273" y="4365104"/>
            <a:ext cx="1169682" cy="108230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5563975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o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o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591</TotalTime>
  <Words>269</Words>
  <Application>Microsoft Office PowerPoint</Application>
  <PresentationFormat>Presentación en pantalla (4:3)</PresentationFormat>
  <Paragraphs>33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Aspecto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LALO</dc:creator>
  <cp:lastModifiedBy>Gina</cp:lastModifiedBy>
  <cp:revision>45</cp:revision>
  <dcterms:created xsi:type="dcterms:W3CDTF">2014-09-29T08:55:17Z</dcterms:created>
  <dcterms:modified xsi:type="dcterms:W3CDTF">2015-01-29T16:50:28Z</dcterms:modified>
</cp:coreProperties>
</file>