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548681"/>
            <a:ext cx="1224136" cy="64807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27584" y="234888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BLOQUE 2: </a:t>
            </a:r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IDENTIFICA </a:t>
            </a:r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DIFERENCIAS ENTRE DISTINTOS TIPOS DE MOVIMIENTO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23928" y="4941168"/>
            <a:ext cx="38988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endParaRPr lang="es-MX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Docente: Eduardo Padilla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195736" y="548680"/>
            <a:ext cx="5516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Multiversidad Latinoamericana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Campus Mexicali Centro 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851920" y="1484784"/>
            <a:ext cx="1675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FÍSICA I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7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1052736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accent2">
                    <a:lumMod val="50000"/>
                  </a:schemeClr>
                </a:solidFill>
              </a:rPr>
              <a:t>JUSTIFICACIÓN</a:t>
            </a:r>
            <a:endParaRPr lang="es-MX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2708920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La presentación será utilizada ya que es necesario que se comprenda la diferencia entre Movimiento Rectilíneo Uniforme y Movimiento Rectilíneo Uniformemente Acelerado para poder resolver los problemas sobre el siguiente concepto referente a movimiento.</a:t>
            </a:r>
            <a:endParaRPr lang="es-MX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1557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6462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 Movimiento en una sola dimensión</a:t>
            </a:r>
            <a:endParaRPr lang="es-MX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2276872"/>
            <a:ext cx="78488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CONCEPTOS</a:t>
            </a:r>
          </a:p>
          <a:p>
            <a:pPr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Movimiento Rectilíneo Uniformemente Acelerado (MRUA)</a:t>
            </a:r>
          </a:p>
          <a:p>
            <a:pPr marL="342900" indent="-342900"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media</a:t>
            </a:r>
          </a:p>
          <a:p>
            <a:pPr marL="342900" indent="-342900"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instantánea</a:t>
            </a:r>
            <a:endParaRPr lang="es-MX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0" name="Picture 2" descr="http://fisica.laguia2000.com/wp-content/uploads/2010/12/MR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725144"/>
            <a:ext cx="2376264" cy="800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20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83671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650128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</a:rPr>
              <a:t>Movimiento Rectilíneo Uniformemente Acelerado</a:t>
            </a:r>
          </a:p>
          <a:p>
            <a:pPr algn="just"/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Se lleva a cabo cuando la velocidad de un móvil que viaja en línea recta experimenta cambios iguales en cada unidad de tiempo</a:t>
            </a:r>
            <a:r>
              <a:rPr lang="es-MX" dirty="0" smtClean="0"/>
              <a:t>.</a:t>
            </a:r>
            <a:endParaRPr lang="es-MX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98692"/>
            <a:ext cx="5052210" cy="28083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576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988840"/>
            <a:ext cx="79974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>
                <a:solidFill>
                  <a:schemeClr val="accent2">
                    <a:lumMod val="50000"/>
                  </a:schemeClr>
                </a:solidFill>
              </a:rPr>
              <a:t>Aceleración media. </a:t>
            </a:r>
            <a:r>
              <a:rPr lang="es-MX" dirty="0">
                <a:solidFill>
                  <a:schemeClr val="accent2">
                    <a:lumMod val="50000"/>
                  </a:schemeClr>
                </a:solidFill>
              </a:rPr>
              <a:t>Es el cociente que resulta de dividir el cambio en la velocidad entre el tiempo que tarda </a:t>
            </a:r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en producirse </a:t>
            </a:r>
            <a:r>
              <a:rPr lang="es-MX" dirty="0">
                <a:solidFill>
                  <a:schemeClr val="accent2">
                    <a:lumMod val="50000"/>
                  </a:schemeClr>
                </a:solidFill>
              </a:rPr>
              <a:t>ese cambio</a:t>
            </a:r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es-MX" dirty="0"/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5 CuadroTexto"/>
              <p:cNvSpPr txBox="1"/>
              <p:nvPr/>
            </p:nvSpPr>
            <p:spPr>
              <a:xfrm>
                <a:off x="3131840" y="2976737"/>
                <a:ext cx="2166298" cy="6908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6" name="5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2976737"/>
                <a:ext cx="2166298" cy="69083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http://4.bp.blogspot.com/_SPuKaCF3bpk/SyQza6VeUAI/AAAAAAAAA2Q/RXnaXiI03_w/s400/Aceleraci%C3%B3n+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9193" y="4437112"/>
            <a:ext cx="5539071" cy="1440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58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8072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988840"/>
            <a:ext cx="78488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 instantánea. </a:t>
            </a:r>
            <a:r>
              <a:rPr lang="es-MX" sz="2000" dirty="0" smtClean="0">
                <a:solidFill>
                  <a:schemeClr val="accent2">
                    <a:lumMod val="50000"/>
                  </a:schemeClr>
                </a:solidFill>
              </a:rPr>
              <a:t>Cuando el intervalo de tiempo es tan pequeño que tiende a cero, la magnitud de la aceleración del móvil será instantánea.</a:t>
            </a:r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2915816" y="3717032"/>
                <a:ext cx="2862064" cy="12166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s-MX" i="1">
                                  <a:latin typeface="Cambria Math"/>
                                </a:rPr>
                                <m:t>𝑖𝑛𝑠𝑡</m:t>
                              </m:r>
                            </m:sub>
                          </m:sSub>
                        </m:e>
                      </m:acc>
                      <m:r>
                        <a:rPr lang="es-MX" i="1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s-MX" i="1"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MX"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→0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𝑣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acc>
                            </m:den>
                          </m:f>
                        </m:e>
                      </m:func>
                    </m:oMath>
                  </m:oMathPara>
                </a14:m>
                <a:endParaRPr lang="es-MX" dirty="0"/>
              </a:p>
              <a:p>
                <a:r>
                  <a:rPr lang="es-MX" dirty="0"/>
                  <a:t> </a:t>
                </a:r>
              </a:p>
              <a:p>
                <a:r>
                  <a:rPr lang="es-MX" dirty="0"/>
                  <a:t> </a:t>
                </a:r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3717032"/>
                <a:ext cx="2862064" cy="121661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15914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764704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accent2">
                    <a:lumMod val="50000"/>
                  </a:schemeClr>
                </a:solidFill>
              </a:rPr>
              <a:t>Movimiento </a:t>
            </a:r>
            <a:r>
              <a:rPr lang="es-MX" sz="2800" b="1" dirty="0">
                <a:solidFill>
                  <a:schemeClr val="accent2">
                    <a:lumMod val="50000"/>
                  </a:schemeClr>
                </a:solidFill>
              </a:rPr>
              <a:t>en una sola dimen</a:t>
            </a:r>
            <a:r>
              <a:rPr lang="es-MX" sz="2800" dirty="0">
                <a:solidFill>
                  <a:schemeClr val="accent2">
                    <a:lumMod val="50000"/>
                  </a:schemeClr>
                </a:solidFill>
              </a:rPr>
              <a:t>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687169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</a:rPr>
              <a:t>Ecuaciones en MRUA</a:t>
            </a:r>
            <a:endParaRPr lang="es-MX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s-MX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71600" y="2351378"/>
            <a:ext cx="1714252" cy="670825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r>
              <a:rPr lang="es-MX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CuadroTexto"/>
              <p:cNvSpPr txBox="1"/>
              <p:nvPr/>
            </p:nvSpPr>
            <p:spPr>
              <a:xfrm>
                <a:off x="1020561" y="3045009"/>
                <a:ext cx="1700850" cy="6670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/>
                        </a:rPr>
                        <m:t>𝒅</m:t>
                      </m:r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𝒇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b="1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𝟎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8" name="7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561" y="3045009"/>
                <a:ext cx="1700850" cy="66704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CuadroTexto"/>
              <p:cNvSpPr txBox="1"/>
              <p:nvPr/>
            </p:nvSpPr>
            <p:spPr>
              <a:xfrm>
                <a:off x="1020561" y="3861048"/>
                <a:ext cx="1614416" cy="6055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/>
                        </a:rPr>
                        <m:t>𝒅</m:t>
                      </m:r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𝒇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num>
                        <m:den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9" name="8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561" y="3861048"/>
                <a:ext cx="1614416" cy="60555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9 CuadroTexto"/>
              <p:cNvSpPr txBox="1"/>
              <p:nvPr/>
            </p:nvSpPr>
            <p:spPr>
              <a:xfrm>
                <a:off x="4483046" y="2528029"/>
                <a:ext cx="2029595" cy="988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𝒇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>
                        <a:rPr lang="en-US" b="1" i="1" smtClean="0">
                          <a:latin typeface="Cambria Math"/>
                        </a:rPr>
                        <m:t>𝒂𝒕</m:t>
                      </m:r>
                    </m:oMath>
                  </m:oMathPara>
                </a14:m>
                <a:endParaRPr lang="en-US" b="1" dirty="0" smtClean="0"/>
              </a:p>
              <a:p>
                <a:endParaRPr lang="en-US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MX" b="1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s-MX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𝒇</m:t>
                              </m:r>
                            </m:sub>
                          </m:sSub>
                        </m:e>
                        <m:sup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e>
                        <m:sup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>
                        <a:rPr lang="en-US" b="1" i="1" smtClean="0">
                          <a:latin typeface="Cambria Math"/>
                        </a:rPr>
                        <m:t>𝟐</m:t>
                      </m:r>
                      <m:r>
                        <a:rPr lang="en-US" b="1" i="1" smtClean="0">
                          <a:latin typeface="Cambria Math"/>
                        </a:rPr>
                        <m:t>𝒂𝒅</m:t>
                      </m:r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10" name="9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046" y="2528029"/>
                <a:ext cx="2029595" cy="98834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3086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505553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404664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852969"/>
            <a:ext cx="784887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Ejemplo:</a:t>
            </a:r>
          </a:p>
          <a:p>
            <a:pPr algn="just"/>
            <a:r>
              <a:rPr lang="es-MX" sz="2000" dirty="0" smtClean="0">
                <a:solidFill>
                  <a:schemeClr val="accent2">
                    <a:lumMod val="50000"/>
                  </a:schemeClr>
                </a:solidFill>
              </a:rPr>
              <a:t>Una motocicleta parte del reposo y experimenta una aceleración cuya magnitud es de 1.9 m/s</a:t>
            </a:r>
            <a:r>
              <a:rPr lang="es-MX" sz="2000" baseline="30000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es-MX" sz="2000" dirty="0" smtClean="0">
                <a:solidFill>
                  <a:schemeClr val="accent2">
                    <a:lumMod val="50000"/>
                  </a:schemeClr>
                </a:solidFill>
              </a:rPr>
              <a:t>. ¿Qué distancia habrá recorrido después de 3 segundos?</a:t>
            </a:r>
          </a:p>
          <a:p>
            <a:endParaRPr lang="es-MX" dirty="0" smtClean="0"/>
          </a:p>
        </p:txBody>
      </p:sp>
      <p:pic>
        <p:nvPicPr>
          <p:cNvPr id="2050" name="Picture 2" descr="http://images.slideplayer.es/3/1125722/slides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08081"/>
            <a:ext cx="8496944" cy="44371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213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827585" y="1124744"/>
            <a:ext cx="770485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accent2">
                    <a:lumMod val="50000"/>
                  </a:schemeClr>
                </a:solidFill>
              </a:rPr>
              <a:t>Bibliografía</a:t>
            </a:r>
          </a:p>
          <a:p>
            <a:endParaRPr lang="es-MX" b="1" dirty="0" smtClean="0"/>
          </a:p>
          <a:p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Libro de texto Física conceptual, Paul G. Hewitt</a:t>
            </a:r>
            <a:endParaRPr lang="es-MX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5" name="Picture 1" descr="C:\Documents and Settings\pc2\Configuración local\Archivos temporales de Internet\Content.IE5\9G2CQAE4\MC900382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852936"/>
            <a:ext cx="2376264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401344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352</TotalTime>
  <Words>225</Words>
  <Application>Microsoft Office PowerPoint</Application>
  <PresentationFormat>Presentación en pantalla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PC</cp:lastModifiedBy>
  <cp:revision>48</cp:revision>
  <dcterms:created xsi:type="dcterms:W3CDTF">2014-09-29T05:00:02Z</dcterms:created>
  <dcterms:modified xsi:type="dcterms:W3CDTF">2015-07-01T22:38:17Z</dcterms:modified>
</cp:coreProperties>
</file>