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sldIdLst>
    <p:sldId id="256" r:id="rId4"/>
    <p:sldId id="257" r:id="rId5"/>
    <p:sldId id="258" r:id="rId6"/>
    <p:sldId id="260" r:id="rId7"/>
    <p:sldId id="262" r:id="rId8"/>
    <p:sldId id="259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333" autoAdjust="0"/>
  </p:normalViewPr>
  <p:slideViewPr>
    <p:cSldViewPr>
      <p:cViewPr>
        <p:scale>
          <a:sx n="50" d="100"/>
          <a:sy n="50" d="100"/>
        </p:scale>
        <p:origin x="-1956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2/5/2016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2/5/2016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05/02/2016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sz="quarter"/>
          </p:nvPr>
        </p:nvSpPr>
        <p:spPr>
          <a:xfrm>
            <a:off x="323528" y="404664"/>
            <a:ext cx="8442314" cy="1872208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err="1" smtClean="0"/>
              <a:t>MULTIVERSIDAD</a:t>
            </a:r>
            <a:r>
              <a:rPr lang="es-MX" dirty="0" smtClean="0"/>
              <a:t> </a:t>
            </a:r>
            <a:br>
              <a:rPr lang="es-MX" dirty="0" smtClean="0"/>
            </a:br>
            <a:r>
              <a:rPr lang="es-MX" dirty="0" smtClean="0"/>
              <a:t>                               VERACRUZ 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1619672" y="2819400"/>
            <a:ext cx="7074162" cy="1752600"/>
          </a:xfrm>
        </p:spPr>
        <p:txBody>
          <a:bodyPr/>
          <a:lstStyle/>
          <a:p>
            <a:r>
              <a:rPr lang="es-MX" dirty="0" smtClean="0"/>
              <a:t>Ing. Tania Ivette Morales Hernández</a:t>
            </a:r>
          </a:p>
          <a:p>
            <a:r>
              <a:rPr lang="es-MX" dirty="0" smtClean="0"/>
              <a:t>Física I</a:t>
            </a:r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72050"/>
            <a:ext cx="3286148" cy="17859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Física de </a:t>
            </a:r>
            <a:r>
              <a:rPr lang="es-ES" dirty="0" err="1" smtClean="0"/>
              <a:t>bungee</a:t>
            </a:r>
            <a:r>
              <a:rPr lang="es-ES" dirty="0" smtClean="0"/>
              <a:t> jumping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1"/>
            <a:ext cx="8291264" cy="3124943"/>
          </a:xfrm>
        </p:spPr>
        <p:txBody>
          <a:bodyPr/>
          <a:lstStyle/>
          <a:p>
            <a:pPr algn="just"/>
            <a:r>
              <a:rPr lang="es-MX" sz="2400" dirty="0" smtClean="0"/>
              <a:t>Bungee Jumping se ha convertido en una tendencia popular en deportes extremos. </a:t>
            </a:r>
          </a:p>
          <a:p>
            <a:pPr algn="just"/>
            <a:r>
              <a:rPr lang="es-MX" sz="2400" dirty="0" smtClean="0"/>
              <a:t>Muchos pueden creer que este deporte extremo es cualquier otra actividad imprudente, por el contrario es realmente un buen </a:t>
            </a:r>
            <a:r>
              <a:rPr lang="es-MX" sz="2400" dirty="0" smtClean="0"/>
              <a:t>ejemplo </a:t>
            </a:r>
            <a:r>
              <a:rPr lang="es-MX" sz="2400" dirty="0" smtClean="0"/>
              <a:t>del experimento más emocionante y estimulante de la física. </a:t>
            </a:r>
            <a:endParaRPr lang="es-ES" sz="2400" dirty="0"/>
          </a:p>
        </p:txBody>
      </p:sp>
      <p:pic>
        <p:nvPicPr>
          <p:cNvPr id="1030" name="Picture 6" descr="https://encrypted-tbn2.gstatic.com/images?q=tbn:ANd9GcQSfsx9QzsErIBWKRUd0w0HyK0iFSHADND33J6UjjWwfoprN3E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4149080"/>
            <a:ext cx="4246574" cy="19442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10237"/>
          </a:xfrm>
        </p:spPr>
        <p:txBody>
          <a:bodyPr/>
          <a:lstStyle/>
          <a:p>
            <a:pPr algn="just"/>
            <a:r>
              <a:rPr lang="es-MX" dirty="0" smtClean="0"/>
              <a:t>Más específicamente, </a:t>
            </a:r>
            <a:r>
              <a:rPr lang="es-MX" dirty="0" err="1" smtClean="0"/>
              <a:t>bungee</a:t>
            </a:r>
            <a:r>
              <a:rPr lang="es-MX" dirty="0" smtClean="0"/>
              <a:t> jumping ayuda a explicar y elaborar el concepto complejo de la ley de Hooke. </a:t>
            </a:r>
          </a:p>
          <a:p>
            <a:endParaRPr lang="es-ES" dirty="0"/>
          </a:p>
        </p:txBody>
      </p:sp>
      <p:sp>
        <p:nvSpPr>
          <p:cNvPr id="32770" name="AutoShape 2" descr="data:image/jpeg;base64,/9j/4AAQSkZJRgABAQAAAQABAAD/2wCEAAkGBwgHEhMUBxQVExMUGB8aGBgWFx0dGhwaGBcYIhwcHh8kICggGxwoHB0fIzElJikvLi8wGx84ODMsNygtLjcBCgoKBQUFDgUFDisZExkrKysrKysrKysrKysrKysrKysrKysrKysrKysrKysrKysrKysrKysrKysrKysrKysrK//AABEIAQ8AugMBIgACEQEDEQH/xAAbAAEAAgMBAQAAAAAAAAAAAAAABAYDBQcCAf/EAEYQAAEDAgMCCgcGBAMJAQAAAAEAAgMEEQUGIRIxBxMiMjNBUWFxgRcjU3KRk7IUFkJSYqE0krHRJER0FSU1Y4LB0uHwCP/EABQBAQAAAAAAAAAAAAAAAAAAAAD/xAAUEQEAAAAAAAAAAAAAAAAAAAAA/9oADAMBAAIRAxEAPwDuKIiAiIgIiICIiAiIgIiICIiAiIgIiICIiAiIgIiICIiDDWBjo3iVxY0tN3B2yWixu4O/DbffqVK+81E6wq6yMXH2eYsnaLE9HUx66A3G1bcXa9GVdK+kir4pIqjVkjHMdY2Oy4EHXq0KoXoWyX7OX5rkEn7z0cn8VWRNLhxExZM0Bkgvxc7BtaMdcXtfe2/Ncn3no5+nrIozIOJk2Z22inZzJWcro36abtWX3uUb0LZL9nL81yehbJfs5fmuQSfvPR1HPrIojKNh1pmniaiPmuHK1hfbwPJ/OUOZ6OpvasiiM+nTtIhqYvwkbXQvDe4G3/MCjehbJfs5fmuT0LZL9nL81yCSc0UdRfi6uKIz2c0OnaeKqIudE47XRPDfA8q3OCHNNHUdBVxMMvrIw6dnq5o+fA/lcx1j3c8j8KjehbJfs5fmuT0LZL9nL81yCSc0UUt/stXEOM9dCHzt0kb0lNJroDra+67rcwIc0UT/AODq4jc/aIQ+douRpLTSEu03nZB3X0Hq1G9C2S/Zy/Ncqjljg1y1iOJYpTVTJDHSmLiwJCCBIwk3PXqEF3OaKLfSVcbrH7RDtTNG2w9JTvBdzhc7N912/kKHNVDHrTVcTw08fFeZvrYn8+E3dfjGX5N/0D8yjehbJfs5fmuT0LZL9nL81yCT96aGn1iq45BEeNZ69pMsEnOZv5UrOq+pszXlFBmmhpNW1kUggO2PXNPHU0m/Ta1ljNu0kNHtCo3oWyX7OX5rk9C2S/Zy/NcgkjM1DR22qyKQQb/XtPHU8m54O1rKy2vWQ0/nCDM9DSWE1ZG8Qch9p2+sgk5swO1rIy3KI10f2tUb0LZL9nL81yehbJfs5fmuQSRmahgsKqsjcIvVSls7eXE/o6htjo9v4iP1/lavdNmuipXMNVVwu4s8TMOObsuaTeOobrbsD7bru15AvD9C2S/Zy/NcnoWyX7OX5rkF9o6ylrm7VFIyRt7bTHBwuOq4NrrOtPlbLWG5VhMODhzYy8vs5xcdogA6nuAW4QEREBERAREQEREBERARFFxLEaLCozJiUjIo273PcAP360EpUbEeD6aasqKvDa+opX1BaXiMNtyGho37+3zK8v4WMtSEjDBUVVvYwPIv4kBY2cKVHf19FiDB2mncgxSR8ImWOU18WKwDnMLeLnA/SRyXfuT2K1ZUzNh+aYeNw4kWOy9jhZ8bxva4dRULL/CBljMDtigqAJd3FyAsffsAcBc+F1osGEcOYqxuF24t1Mx1Rs7hNtcm/wCotJug6IiIgIiICIiAiIgIiICIiAiIgIiICLwyRkl+LIOybGx3GwNj32IXtAVE4Ssp4hjz6WfDhFOaUuJpp+il2gPLaFuvTd53tUXhIzdiGAyUtPhfExPqi4faKg2hj2bb+1xv192+6CHS59rsIaGYtg1XT7On+HYJYgB2OaAAO4XWd3CnQHoKLEJHflbTOv8AusdPkjG8UaHYxjNTLtAH/DbMTPLZuCO8WWQcGLI9afEcRY7t48n+oQaDHcOx7hF5LMLioWdVTVfxAA/K0AOae43Hep/BfRPynW1mHV5bJK4NqGVFiHysPJIdcnmnvO89qiY9ieZuDvlzYjBXQ+wqLMqCNeYRcuPedO5TODGtdm+tq8Tqg2NzWtp44b3fGwcol+7nHdp1HsQdOREQEREBERAREQEREBERAREQFGxGshw6KSWpNmRMc9x7mgk/sFJWux/B6bH4HQVxdxT7bYabFwBB2b7wDbW2tkHKeAvOE2LVVfFXHWd5qGA9RLrPb4WLLAdhXZ1z3J2Q8Aop5J8PY6KWnqXtYWvdqwNA2HAkhwsT3966EgLT5rdgLad33p4r7P18da1+q36uy2q3CpvCJlGqzH9mmw10fHUjnOZHO3ahk2tm4eO7ZFj3lBzNwyZKXfcmHGCCedRl7Yr95edr4hfTSYizWvizA5nY2VpNvAC5V8pc25ww4BmNYQ87IttUkjHMNusNuS0dgJusjeELEZdIMIxAnvY0D43QaDIk/BnFPaBj4q2/+fB42/i4lgdr1arcYMY35irDhduLFMwVOzu47a5N/wBWze61+M4TnDhCbxeK0lNQU35pLS1G/wDBY2Z52Pis3BpQ/cyuqsLeWva5gqIZNmz3NPJcH232Nrefag6ciIgreN55wHApmwYm+RkruY0QSu2/dLWEO8l9izrg0j44yKhjpXhjOMpZ2AuduG06MAeZXOc7VhqMzUQDJJW00QcWRt2nXtI+4Gna2/guhYRiceaJ5RUQSRto3xlnGgtfxrmPLiRe1g1zbePggs6IiAiIgIiICIiAiIgIiINJlf8Azf8AqpP6MW7WtwWimouP463rJ3yNt+Vwba/fotkgKh8J2asRwJ1LDh7o6cVTnNdVTAlkWyBYW3bRv16aeJF8WgzljOXcJhtmcxmOTQRvaHl9raNZYl1rjq0uEFVocgwY0BJiuLVdbta+qnDYjf8AK1twB4FS5OCfLoHqZKuM/mbUPuO/W4VFmocExFxdlfBMRF/xtkdTsdrvBJcLf/WXg5dxaO5rcJxB7OsDE9o290NuUG2zBiGI8HxBwvFhWai1HVHjZXXI3Obyh3XAC2/BdVyZmra6uxUCOpbswCn12oYxryrgE7R67fhPgomTsayBgkgbLRvw2o6nVkRa7d1SOvsjzC2mBSxYhmCrkwgh0MdM2Odzea6ba0FxoXBoI8u5B0VeZHFgJaC4gXsLXPcL2F/FekQcoy/g+YoccqK/EaKUQzN2I/WQEsB4sbTgJdwDTuudVbc2YnPg89CzDNhhqqm03JF3RtjJe73g1oF+xWpUbP2UK3NU8Ow7i4oYJw1zXkO46Zoa3Qb2gDXtuR1oLhh9dT4lG2SkJLHaglrm3HbZwBt321UlQMBFc2mhGKhrZwxokDTdu0BYkdxOvmp6AiIgIiICIiAiIgIiICIiAqdnnJ9XjktPVYLMIaylDuL4xodE4O3hwINuvUAkX7QLXFEFAbjvCFh1hiOHQ1Pa6nmAv37Lty9vzjmt4tBg0+1+qaMBXxY5Z4YdZnNaO8gIObYrl/O2eBxWYDTUVIecyMcbMd2m0RZviCD3FeuD6kGTcRqcLjdtwvjFTCSBtAE7L2uI39VvDvW9zBwi5dwbkRyfaZzo2GnHGPcezTQeZ+Kj5GwTFpJ58RzM0MqKgBkcI14mFuoaT1uPX/7sAuyIiAiIgIiICIiAiIgIiICIiAiIgIvjiG87RamrzFh1P0buMP6NR/Nzf3QbdeJZI4heUho7SbBVGrzNWzfw4bGP5nfE6DwsfFaeaWWoN6hznntcb/DqA7hogt9TmbD4jaHak90afE2B8rrlGGYZlnMOI4nJj8Uklpm7A2iAAW63AcAf3VlVcy3S1EFViDpmOa18oLSWkBw2d4PWPBB0PBPufgn/AAiJkJO8tgeHebtm5+K3jMbwt+6aPzcAfgdVQ0QdEZXUkmrJGHwcFmY9r9WEEdy5jI+GPpLX/c+A3ko1sr+iZbvdp+2/y08kHUEXOaRlRG5l5pec3Rj3MbzhvAOvmSujICIiAiIgIiICIiAiIgKHi80tPE51OQHaAEi9ruA3eamKBjvQu8W/W1BUKqnrqr+JmMnvt0+AIaPILB9gq27ix3xb/wCS2iINR9krG85rT7r7/wBQ1eTDUjnRu+LT/Qrcog0hErecx4/6b/0Xh8zY9ZA5oHWWuA+JFlvlHxHopfcd9JQagPkk6Fh8Xckf3/ZZBSvd0zj4N5P77/gQpRXxB4ihih6IAf1+K9oiD1Hzm+836gugrn0fOb7zfqC6CgIiICIiAiIgIiICIiAoGO9C7xb9bVPUDHehd4t+tqCuqtZ1zYMqMY+WIyNedkEOA1tfUb93WrKuRcMM0+K1dLR0XKda9v1SGwv2WAue4oLVifCHQYRDA+vjfxsrA8xM12A4XG042F7dW9bLFs6YHhEcMlbIQJ2h7GhpLtlwBBI6hY9a5zwowcXJSUNCNt5G28je+SQ7Lb9mjbC+5uz1BOEyjEb6GjhsZn2L3AdbrMY0dYY0AgDs77oOx088dSxr4DtNeA5pHWCLg/BY8R6KX3HfSV6o6dlJGyOPcxoaPBoAXnEeil9x30lBGK+L6V8QEREHqPnN95v1BdBXPo+c33m/UF0FAREQEREBERAREQEREBQMd6F3i362qeoGO9C7xb9bUFdVRiyV/vM4hUTbdzcR7FtnkBreVta2A7FbkQUl2TKyfFhXVckbomm7WC+0LMs3qtodVBxzKOOVmLMq6YxGNuzsl55uy0jm9ZB1HauiIg8QsMbWhxLiABc7zYbz3rFiPRS+476SpCj4j0UvuO+koIxXxfSviAiL45zWauIA70HuPnN95v1BdBVJocNraktMbCBcG7uSLAjt1/ZXZAREQEREBERAREQEREBQcaY58LhGCTdugFzo9pP7KciCnHaG8O/lP9ljM0Q3uaPEhXVfLBBTgQ7m6r6rQ+gopNXxRk97B/ZY3YTQH8AHhcD4AoK2o+I9FL7jvpKtDsFojuDh4OP91gqMu0s7XN25GhwINiDvFusFBVHEN52iz0tFV1f8MxxHadG/E7/K6ttJg1DSkFjAXD8TuUfK+7yU9BW6XLL3fxj7dzP7n+y3FHhlFR6wMAP5jq74nVTEQEREBERAREQEREBERAREQEREBERAREQFr8HxF2IiUuaG8XM+PQ3uGOtfzWwWiynzar/VzfWg3qIiAiIgIiICIiAiIgIiICIiAiIgIiICIiAiIghYtitDg8fGYm8Rx3AL3c0FxsLnqF9LlVrKWY8Gc+WKKeN0ktVMWMadokbV9qw/Dbr3KwZjwqPHKWenm0E0bmX7CRofI2PkuP8A/wCfMrTU09XU1zbOhJp2j9dwZD5WAuPzOQdyREQEREBERAREQEREBERAREQEREBERAREQERa/MFVJQUtRLE4MdHE54c5u0BsNJuRcXGnaEGwWCko6ej2vszQ3beXut1ucbknvXHncI+bv9ktxAspmWl2DtNd6wF1uQ3a5IHaSb67rLd1ud8yUldhsc8ULYa63qtTKwaXJdfZvrewBtYi53oOmoqIM1Ypj1VVxZfdFDT0QIlnkjMhfIAbta0PaABY3JPVu10y8E+Z8UzZSST4uGAiZzGbDS0FrWt1sSeskeSC7IiICIiAiIgIiICIiAiIgIiICIiAiIgKt8I0FfV4bVR4Sx0k0rNhrW2uQ8gO3kDmkqyIg4zmHKGNy4Vg9FSQOcWyNkqLEer33DtddZHbr81bzGsGxKox+jnMMho6aLZDxYtDyH997agE26l0pY6iITtc11wHAgkb9RbTvQcQjgzFkakxhs0F45XOeyqMjQyz+SNNXFx2hYW3nUgaroHA/QihwikH52mT+dxP/dYarg+nxCCOkxSunlpGFvq9iNrnNYeS1zwLkCw79ArrTwRUrGspwGsYA1oG4BosAO4BBkREQEREBERAREQEREBERAREQEREBERAREQEREBERAREQEREBERAREQEREH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2776" name="Picture 8" descr="https://encrypted-tbn2.gstatic.com/images?q=tbn:ANd9GcS6w5FhDx_MyexNWpQe4t3rUpiNtRhvKNXH0TkFUknVO2pAuGq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780928"/>
            <a:ext cx="3462678" cy="23042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2788" name="Picture 20" descr="https://encrypted-tbn1.gstatic.com/images?q=tbn:ANd9GcSYss4uQjLdTkaG2-ROihz0stLIFpTc29-P6uKcTAexywvKaOlKF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2708920"/>
            <a:ext cx="3075875" cy="2376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Historia </a:t>
            </a:r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El origen del Bungee Jumping surgió por las prácticas rituales de "buceadores de la tierra" de la isla de Pentecostés en el archipiélago de Vanautu de Pacífico. </a:t>
            </a:r>
          </a:p>
          <a:p>
            <a:endParaRPr lang="es-MX" dirty="0" smtClean="0"/>
          </a:p>
          <a:p>
            <a:pPr>
              <a:buNone/>
            </a:pPr>
            <a:r>
              <a:rPr lang="es-MX" dirty="0" smtClean="0"/>
              <a:t/>
            </a:r>
            <a:br>
              <a:rPr lang="es-MX" dirty="0" smtClean="0"/>
            </a:br>
            <a:endParaRPr lang="es-E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8229"/>
          </a:xfrm>
        </p:spPr>
        <p:txBody>
          <a:bodyPr/>
          <a:lstStyle/>
          <a:p>
            <a:pPr algn="just"/>
            <a:r>
              <a:rPr lang="es-MX" dirty="0" smtClean="0"/>
              <a:t>Sin embargo no fue publicitada realmente hasta miembros del club de deportes peligrosos de la Universidad de Oxford demostraron el deporte extremo en abril de 1979. </a:t>
            </a:r>
          </a:p>
          <a:p>
            <a:pPr algn="just"/>
            <a:r>
              <a:rPr lang="es-MX" dirty="0" smtClean="0"/>
              <a:t>Desde entonces, el deporte ascendió a nuevas alturas y atrajo a muchos en el mundo. </a:t>
            </a:r>
            <a:endParaRPr lang="es-E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Ley de Hooke</a:t>
            </a:r>
            <a:endParaRPr lang="es-ES" dirty="0"/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Define la relación directa entre una fuerza aplicada y el cambio en la longitud de </a:t>
            </a:r>
            <a:r>
              <a:rPr lang="es-MX" dirty="0" smtClean="0"/>
              <a:t>un resorte</a:t>
            </a:r>
            <a:r>
              <a:rPr lang="es-MX" dirty="0" smtClean="0"/>
              <a:t> </a:t>
            </a:r>
            <a:r>
              <a:rPr lang="es-MX" dirty="0" smtClean="0"/>
              <a:t>debido a esa fuerza. </a:t>
            </a:r>
            <a:endParaRPr lang="es-ES" dirty="0"/>
          </a:p>
        </p:txBody>
      </p:sp>
      <p:pic>
        <p:nvPicPr>
          <p:cNvPr id="33794" name="Picture 2" descr="https://encrypted-tbn1.gstatic.com/images?q=tbn:ANd9GcSHjD7ic0p8phhLg0X-Q5OslZggIiwPHzC4ZZYQadfPAPFEBRurz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3284984"/>
            <a:ext cx="5040560" cy="2592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710</TotalTime>
  <Words>176</Words>
  <Application>Microsoft Office PowerPoint</Application>
  <PresentationFormat>Presentación en pantalla (4:3)</PresentationFormat>
  <Paragraphs>15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MULTIVERSIDAD                                 VERACRUZ </vt:lpstr>
      <vt:lpstr>Física de bungee jumping</vt:lpstr>
      <vt:lpstr>Presentación de PowerPoint</vt:lpstr>
      <vt:lpstr>Historia </vt:lpstr>
      <vt:lpstr>Presentación de PowerPoint</vt:lpstr>
      <vt:lpstr>Ley de Hooke</vt:lpstr>
    </vt:vector>
  </TitlesOfParts>
  <Company>Acer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</dc:title>
  <dc:creator>Valued Acer Customer</dc:creator>
  <cp:lastModifiedBy>Ordoñez</cp:lastModifiedBy>
  <cp:revision>71</cp:revision>
  <dcterms:created xsi:type="dcterms:W3CDTF">2014-08-15T00:51:36Z</dcterms:created>
  <dcterms:modified xsi:type="dcterms:W3CDTF">2016-02-05T21:33:57Z</dcterms:modified>
</cp:coreProperties>
</file>