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0" r:id="rId1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25E2AC8-794D-40AF-8EA2-9ED39F03A90D}" type="datetimeFigureOut">
              <a:rPr lang="es-MX" smtClean="0"/>
              <a:pPr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78CEBFD-08CF-4D25-B16A-BD6F93F8DB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556792"/>
            <a:ext cx="4032448" cy="2719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2 Subtítulo"/>
          <p:cNvSpPr txBox="1">
            <a:spLocks/>
          </p:cNvSpPr>
          <p:nvPr/>
        </p:nvSpPr>
        <p:spPr>
          <a:xfrm>
            <a:off x="71406" y="4214818"/>
            <a:ext cx="9929882" cy="24329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es-MX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CAMPUS: DURANGO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es-MX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Materia: LITERATURA II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es-MX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Tema: 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ELEMENTO PARA LA REALIZACIÓN DE UN MONTAJE 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ESCÉNICO</a:t>
            </a: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es-MX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SEMESTRE : 4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es-MX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Fecha: 08 DE JUNIO DEL 2015</a:t>
            </a:r>
          </a:p>
          <a:p>
            <a:pPr lvl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</a:pPr>
            <a:r>
              <a:rPr lang="es-MX" sz="1600" dirty="0" smtClean="0">
                <a:solidFill>
                  <a:schemeClr val="tx2"/>
                </a:solidFill>
              </a:rPr>
              <a:t>Reconoce los elementos de una representación escénica.</a:t>
            </a:r>
          </a:p>
          <a:p>
            <a:pPr lvl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</a:pPr>
            <a:r>
              <a:rPr lang="es-MX" sz="1600" dirty="0" smtClean="0">
                <a:solidFill>
                  <a:schemeClr val="tx2"/>
                </a:solidFill>
              </a:rPr>
              <a:t>Elaboró: Juan Antonio </a:t>
            </a:r>
            <a:r>
              <a:rPr lang="es-MX" sz="1600" dirty="0" smtClean="0">
                <a:solidFill>
                  <a:schemeClr val="tx2"/>
                </a:solidFill>
              </a:rPr>
              <a:t>Rentería </a:t>
            </a:r>
            <a:r>
              <a:rPr lang="es-MX" sz="1600" dirty="0" smtClean="0">
                <a:solidFill>
                  <a:schemeClr val="tx2"/>
                </a:solidFill>
              </a:rPr>
              <a:t>Barragán</a:t>
            </a:r>
          </a:p>
        </p:txBody>
      </p:sp>
    </p:spTree>
    <p:extLst>
      <p:ext uri="{BB962C8B-B14F-4D97-AF65-F5344CB8AC3E}">
        <p14:creationId xmlns:p14="http://schemas.microsoft.com/office/powerpoint/2010/main" val="255909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424936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769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8208912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559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457200" y="404664"/>
            <a:ext cx="8507288" cy="5721499"/>
          </a:xfrm>
        </p:spPr>
        <p:txBody>
          <a:bodyPr>
            <a:normAutofit/>
          </a:bodyPr>
          <a:lstStyle/>
          <a:p>
            <a:pPr algn="just"/>
            <a:r>
              <a:rPr lang="es-MX" sz="2800" dirty="0" smtClean="0">
                <a:latin typeface="Andalus" pitchFamily="18" charset="-78"/>
                <a:cs typeface="Andalus" pitchFamily="18" charset="-78"/>
              </a:rPr>
              <a:t>La personalidad del director como artista creativo por derecho propio sólo se consolidó a fines del siglo XIX. Su figura, de cualquier forma, había existido siempre, en cuanto responsable de la coordinación de los elementos, desde la escenografía a la interpretación. El director está encargado de transformar la obra de una idea a una representación audio visual.</a:t>
            </a:r>
            <a:endParaRPr lang="es-MX" sz="2800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573016"/>
            <a:ext cx="3959324" cy="3698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330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algn="just"/>
            <a:r>
              <a:rPr lang="es-MX" sz="3200" dirty="0" smtClean="0">
                <a:latin typeface="Andalus" pitchFamily="18" charset="-78"/>
                <a:cs typeface="Andalus" pitchFamily="18" charset="-78"/>
              </a:rPr>
              <a:t>Sobre él recae la responsabilidad de trasladar el texto al escenario, es decir, pasar de un medio literario a un medio teatral. Tiene la misión de ser el arquitecto de un plan maestro de producción teatral y además el ejecutivo que lo lleva a cabo</a:t>
            </a:r>
            <a:r>
              <a:rPr lang="es-MX" dirty="0" smtClean="0"/>
              <a:t>.</a:t>
            </a:r>
            <a:endParaRPr lang="es-MX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068960"/>
            <a:ext cx="4176464" cy="2873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883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179512" y="404664"/>
            <a:ext cx="8507288" cy="5721499"/>
          </a:xfrm>
        </p:spPr>
        <p:txBody>
          <a:bodyPr>
            <a:normAutofit/>
          </a:bodyPr>
          <a:lstStyle/>
          <a:p>
            <a:pPr algn="just"/>
            <a:r>
              <a:rPr lang="es-MX" sz="2800" dirty="0" smtClean="0">
                <a:latin typeface="Andalus" pitchFamily="18" charset="-78"/>
                <a:cs typeface="Andalus" pitchFamily="18" charset="-78"/>
              </a:rPr>
              <a:t>Los objetivos que se plantean en la tarea del director de escena son los siguientes</a:t>
            </a:r>
            <a:r>
              <a:rPr lang="es-MX" dirty="0" smtClean="0"/>
              <a:t>: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Explicar y conservar la coherencia en la conducta de los personajes, buscar el material no específicamente indicado en el texto y ofrecer un contexto de antecedentes completo.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Proyectar en un espacio tridimensional habitado por actores las ideas principales de la obra. El objetivo puede ser crear la sensación vívida de realidad, representar lo abstracto y lo simbólico, estilizar o exagerar las conductas humanas, pero en cualquier caso obedecer siempre a una norma o designio constante.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4827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Imponer deliberadamente forma y significado en el sector de la experiencia correspondiente que en la vida se presenta de forma caótica o no significativa. En este sentido obra como cualquier artista de otro campo expresivo. Es el responsable principal de que todas las partes de una producción estén ordenadas y cohesionadas, de acuerdo con el propósito de la obra.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Lograr una norma de representación de la que no deberá desviarse la obra en sucesivas representaciones. Para ello asegurará cada aspecto de la producción como norma inmutable.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8661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algn="just"/>
            <a:r>
              <a:rPr lang="es-MX" sz="3200" dirty="0" smtClean="0">
                <a:latin typeface="Andalus" pitchFamily="18" charset="-78"/>
                <a:cs typeface="Andalus" pitchFamily="18" charset="-78"/>
              </a:rPr>
              <a:t>A estas tareas se añade otra, la de conseguir que, a pesar de que la representación esté perfectamente planificada, ordenada y todos sus elementos formen un mecanismo ajustado, aparezca ante el público como algo espontáneo, vivo y libre.</a:t>
            </a:r>
            <a:endParaRPr lang="es-MX" sz="3200" dirty="0"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926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algn="just"/>
            <a:r>
              <a:rPr lang="es-MX" sz="2800" dirty="0" smtClean="0">
                <a:latin typeface="Andalus" pitchFamily="18" charset="-78"/>
                <a:cs typeface="Andalus" pitchFamily="18" charset="-78"/>
              </a:rPr>
              <a:t>Por otra parte, encuentra otra limitación a la libre expresión propia, a no ser que sea también el autor, y es que su plan de dirección debe estar basado en el texto dramático; no tiene la libertad de expresarse a sí mismo en su medio, como los demás artistas, sino que le viene dado por el texto dramático el tema y su tratamiento.</a:t>
            </a:r>
          </a:p>
          <a:p>
            <a:pPr algn="just"/>
            <a:r>
              <a:rPr lang="es-MX" sz="2800" dirty="0" smtClean="0">
                <a:latin typeface="Andalus" pitchFamily="18" charset="-78"/>
                <a:cs typeface="Andalus" pitchFamily="18" charset="-78"/>
              </a:rPr>
              <a:t> Eso no quiere decir que no pueda ser creativo en el medio escénico, que es el que le es propio; </a:t>
            </a:r>
            <a:endParaRPr lang="es-MX" sz="2800" dirty="0"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5083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Las cualidades y capacidades de un director de escena son las siguientes: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Conocimiento tan amplio como sea posible de la literatura dramática. No se trata de erudición, sino de visión general de la dramaturgia, de sus tendencias y épocas, de los grandes modelos. Además debe conocer el tratamiento de la lengua, los estilos de composición, los temas, las estructuras y la estilística literaria. En cierto modo, tiene que comportarse como un crítico literario. Su conocimiento de la Historia del Teatro tiene también que ser amplio.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2798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 algn="just"/>
            <a:r>
              <a:rPr lang="es-MX" sz="3200" dirty="0" smtClean="0">
                <a:latin typeface="Andalus" pitchFamily="18" charset="-78"/>
                <a:cs typeface="Andalus" pitchFamily="18" charset="-78"/>
              </a:rPr>
              <a:t>Debería tener, además, ciertas cualidades de escritor dramático, puesto que muchas veces su trabajo implicará la revisión y puesta a punto del guión, la supresión de fragmentos, la modificación de otros, para conseguir mayores efectos teatrales. Hay directores muy respetuosos con el texto original y otros que lo modifican casi por completo, pero en todos los casos esta cualidad de composición literaria es imprescindible.</a:t>
            </a:r>
            <a:endParaRPr lang="es-MX" sz="3200" dirty="0"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9043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Inventiva y poder de imaginación se aplican al movimiento escénico, al manejo de detalles secundarios, en el uso eficaz de utilería, decorado, vestuario y luces. Tiene la mayor importancia en el descubrimiento de lo que se llama el subtexto y su expresión escénica.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Agudeza de los sentidos, pues su oído debe ser sensible a las voces, a las modulaciones y su relación con lo que se desea expresar, y su vista aguda para las formas y los movimientos.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29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395536" y="260648"/>
            <a:ext cx="8229600" cy="5904656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ENRIQUE SINGER Actor y director de escena con casi 30 años de actividad artística, la cual abarca géneros que van desde el Cabaret hasta el Teatro en Atril, pasando por la televisión, radio, doblaje y cine. Ha participado en más de 30 puestas en escena, entre las que se encuentran Prometeo encadenado, Impresiones, Los </a:t>
            </a:r>
            <a:r>
              <a:rPr lang="es-MX" dirty="0" err="1" smtClean="0"/>
              <a:t>Fantástikos</a:t>
            </a:r>
            <a:r>
              <a:rPr lang="es-MX" dirty="0" smtClean="0"/>
              <a:t>, El presente perfecto, La rosa del tiempo, Mi querida Lulú, Nadie sabe nada, Crimen, El hacedor de teatro, Infidencias, Café americano, Hamlet, Ecos y sombras, Feliz nuevo siglo Dr. Freud, Entre Villa y una mujer desnuda, Los motivos del lobo y El rey Lear, esta última con la Compañía Nacional de Teatro.</a:t>
            </a:r>
          </a:p>
          <a:p>
            <a:pPr algn="just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3478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La fiesta del silencio, Ricardo II, El cuento de invierno, La dama de las camelias, Terror y miserias del Tercer Reich y Los baños, entre otras más. También participó en las puestas en escena en atril de Salón calavera, El rinoceronte, El castillo de Barba Azul, El Guacho e Histeria; y en cabaret . En televisión, formó parte del elenco de diversas telenovelas y programas, como son , Un solo corazón, Las buenas costumbres, Genio y figura, La hora marcada, Si Dios me quita la vida, Morir dos veces, Mirada de mujer, Cara o Cruz, Gitanas, Corazón partido, Mientras haya vida, Capadocia y Cambio de vida.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8014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gracias</a:t>
            </a:r>
            <a:endParaRPr lang="es-MX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34382"/>
            <a:ext cx="6408712" cy="3574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846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nsmisión de listas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ransmisión de listas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nsmisión de listas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257</TotalTime>
  <Words>1002</Words>
  <Application>Microsoft Office PowerPoint</Application>
  <PresentationFormat>Presentación en pantalla (4:3)</PresentationFormat>
  <Paragraphs>30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Transmisión de listas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gracias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ELEMENTOA PARA LA  REALIZACION DE UN  MONTAJE ESCENICO</dc:title>
  <dc:creator>Juan Renteria</dc:creator>
  <cp:lastModifiedBy>Ordoñez</cp:lastModifiedBy>
  <cp:revision>18</cp:revision>
  <dcterms:created xsi:type="dcterms:W3CDTF">2015-06-08T01:22:23Z</dcterms:created>
  <dcterms:modified xsi:type="dcterms:W3CDTF">2015-11-30T19:11:23Z</dcterms:modified>
</cp:coreProperties>
</file>