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6858000" type="screen4x3"/>
  <p:notesSz cx="6858000" cy="9144000"/>
  <p:defaultText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00"/>
    <a:srgbClr val="CC00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108"/>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7786C98-2340-403B-A1ED-1EA553EE9BF1}" type="datetimeFigureOut">
              <a:rPr lang="es-ES" smtClean="0"/>
              <a:t>26/02/2015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F3930A-BD21-4380-8951-248AB3488C96}" type="slidenum">
              <a:rPr lang="es-ES" smtClean="0"/>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6F3930A-BD21-4380-8951-248AB3488C96}" type="slidenum">
              <a:rPr lang="es-ES" smtClean="0"/>
              <a:t>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p>
            <a:fld id="{04812E0F-1F0F-46C2-82A5-C974D281A7EA}" type="datetimeFigureOut">
              <a:rPr lang="es-AR" smtClean="0"/>
              <a:pPr/>
              <a:t>26/02/2015</a:t>
            </a:fld>
            <a:endParaRPr lang="es-AR" dirty="0"/>
          </a:p>
        </p:txBody>
      </p:sp>
      <p:sp>
        <p:nvSpPr>
          <p:cNvPr id="5" name="4 Marcador de pie de página"/>
          <p:cNvSpPr>
            <a:spLocks noGrp="1"/>
          </p:cNvSpPr>
          <p:nvPr>
            <p:ph type="ftr" sz="quarter" idx="11"/>
          </p:nvPr>
        </p:nvSpPr>
        <p:spPr/>
        <p:txBody>
          <a:bodyPr/>
          <a:lstStyle/>
          <a:p>
            <a:endParaRPr lang="es-AR" dirty="0"/>
          </a:p>
        </p:txBody>
      </p:sp>
      <p:sp>
        <p:nvSpPr>
          <p:cNvPr id="6" name="5 Marcador de número de diapositiva"/>
          <p:cNvSpPr>
            <a:spLocks noGrp="1"/>
          </p:cNvSpPr>
          <p:nvPr>
            <p:ph type="sldNum" sz="quarter" idx="12"/>
          </p:nvPr>
        </p:nvSpPr>
        <p:spPr/>
        <p:txBody>
          <a:bodyPr/>
          <a:lstStyle/>
          <a:p>
            <a:fld id="{E3786F67-9C5E-42F1-94CC-8C404C5EF7F5}" type="slidenum">
              <a:rPr lang="es-AR" smtClean="0"/>
              <a:pPr/>
              <a:t>‹Nº›</a:t>
            </a:fld>
            <a:endParaRPr lang="es-AR" dirty="0"/>
          </a:p>
        </p:txBody>
      </p:sp>
    </p:spTree>
    <p:extLst>
      <p:ext uri="{BB962C8B-B14F-4D97-AF65-F5344CB8AC3E}">
        <p14:creationId xmlns:p14="http://schemas.microsoft.com/office/powerpoint/2010/main" xmlns="" val="3612333466"/>
      </p:ext>
    </p:extLst>
  </p:cSld>
  <p:clrMapOvr>
    <a:masterClrMapping/>
  </p:clrMapOvr>
  <mc:AlternateContent xmlns:mc="http://schemas.openxmlformats.org/markup-compatibility/2006">
    <mc:Choice xmlns:p14="http://schemas.microsoft.com/office/powerpoint/2010/main" xmlns="" Requires="p14">
      <p:transition spd="slow" p14:dur="1200">
        <p14:flip dir="r"/>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04812E0F-1F0F-46C2-82A5-C974D281A7EA}" type="datetimeFigureOut">
              <a:rPr lang="es-AR" smtClean="0"/>
              <a:pPr/>
              <a:t>26/02/2015</a:t>
            </a:fld>
            <a:endParaRPr lang="es-AR" dirty="0"/>
          </a:p>
        </p:txBody>
      </p:sp>
      <p:sp>
        <p:nvSpPr>
          <p:cNvPr id="5" name="4 Marcador de pie de página"/>
          <p:cNvSpPr>
            <a:spLocks noGrp="1"/>
          </p:cNvSpPr>
          <p:nvPr>
            <p:ph type="ftr" sz="quarter" idx="11"/>
          </p:nvPr>
        </p:nvSpPr>
        <p:spPr/>
        <p:txBody>
          <a:bodyPr/>
          <a:lstStyle/>
          <a:p>
            <a:endParaRPr lang="es-AR" dirty="0"/>
          </a:p>
        </p:txBody>
      </p:sp>
      <p:sp>
        <p:nvSpPr>
          <p:cNvPr id="6" name="5 Marcador de número de diapositiva"/>
          <p:cNvSpPr>
            <a:spLocks noGrp="1"/>
          </p:cNvSpPr>
          <p:nvPr>
            <p:ph type="sldNum" sz="quarter" idx="12"/>
          </p:nvPr>
        </p:nvSpPr>
        <p:spPr/>
        <p:txBody>
          <a:bodyPr/>
          <a:lstStyle/>
          <a:p>
            <a:fld id="{E3786F67-9C5E-42F1-94CC-8C404C5EF7F5}" type="slidenum">
              <a:rPr lang="es-AR" smtClean="0"/>
              <a:pPr/>
              <a:t>‹Nº›</a:t>
            </a:fld>
            <a:endParaRPr lang="es-AR" dirty="0"/>
          </a:p>
        </p:txBody>
      </p:sp>
    </p:spTree>
    <p:extLst>
      <p:ext uri="{BB962C8B-B14F-4D97-AF65-F5344CB8AC3E}">
        <p14:creationId xmlns:p14="http://schemas.microsoft.com/office/powerpoint/2010/main" xmlns="" val="1468124821"/>
      </p:ext>
    </p:extLst>
  </p:cSld>
  <p:clrMapOvr>
    <a:masterClrMapping/>
  </p:clrMapOvr>
  <mc:AlternateContent xmlns:mc="http://schemas.openxmlformats.org/markup-compatibility/2006">
    <mc:Choice xmlns:p14="http://schemas.microsoft.com/office/powerpoint/2010/main" xmlns="" Requires="p14">
      <p:transition spd="slow" p14:dur="1200">
        <p14:flip dir="r"/>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4812E0F-1F0F-46C2-82A5-C974D281A7EA}" type="datetimeFigureOut">
              <a:rPr lang="es-AR" smtClean="0"/>
              <a:pPr/>
              <a:t>26/02/2015</a:t>
            </a:fld>
            <a:endParaRPr lang="es-AR" dirty="0"/>
          </a:p>
        </p:txBody>
      </p:sp>
      <p:sp>
        <p:nvSpPr>
          <p:cNvPr id="5" name="4 Marcador de pie de página"/>
          <p:cNvSpPr>
            <a:spLocks noGrp="1"/>
          </p:cNvSpPr>
          <p:nvPr>
            <p:ph type="ftr" sz="quarter" idx="11"/>
          </p:nvPr>
        </p:nvSpPr>
        <p:spPr/>
        <p:txBody>
          <a:bodyPr/>
          <a:lstStyle/>
          <a:p>
            <a:endParaRPr lang="es-AR" dirty="0"/>
          </a:p>
        </p:txBody>
      </p:sp>
      <p:sp>
        <p:nvSpPr>
          <p:cNvPr id="6" name="5 Marcador de número de diapositiva"/>
          <p:cNvSpPr>
            <a:spLocks noGrp="1"/>
          </p:cNvSpPr>
          <p:nvPr>
            <p:ph type="sldNum" sz="quarter" idx="12"/>
          </p:nvPr>
        </p:nvSpPr>
        <p:spPr/>
        <p:txBody>
          <a:bodyPr/>
          <a:lstStyle/>
          <a:p>
            <a:fld id="{E3786F67-9C5E-42F1-94CC-8C404C5EF7F5}" type="slidenum">
              <a:rPr lang="es-AR" smtClean="0"/>
              <a:pPr/>
              <a:t>‹Nº›</a:t>
            </a:fld>
            <a:endParaRPr lang="es-AR" dirty="0"/>
          </a:p>
        </p:txBody>
      </p:sp>
    </p:spTree>
    <p:extLst>
      <p:ext uri="{BB962C8B-B14F-4D97-AF65-F5344CB8AC3E}">
        <p14:creationId xmlns:p14="http://schemas.microsoft.com/office/powerpoint/2010/main" xmlns="" val="2640052993"/>
      </p:ext>
    </p:extLst>
  </p:cSld>
  <p:clrMapOvr>
    <a:masterClrMapping/>
  </p:clrMapOvr>
  <mc:AlternateContent xmlns:mc="http://schemas.openxmlformats.org/markup-compatibility/2006">
    <mc:Choice xmlns:p14="http://schemas.microsoft.com/office/powerpoint/2010/main" xmlns="" Requires="p14">
      <p:transition spd="slow" p14:dur="1200">
        <p14:flip dir="r"/>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fecha"/>
          <p:cNvSpPr>
            <a:spLocks noGrp="1"/>
          </p:cNvSpPr>
          <p:nvPr>
            <p:ph type="dt" sz="half" idx="10"/>
          </p:nvPr>
        </p:nvSpPr>
        <p:spPr/>
        <p:txBody>
          <a:bodyPr/>
          <a:lstStyle/>
          <a:p>
            <a:fld id="{04812E0F-1F0F-46C2-82A5-C974D281A7EA}" type="datetimeFigureOut">
              <a:rPr lang="es-AR" smtClean="0"/>
              <a:pPr/>
              <a:t>26/02/2015</a:t>
            </a:fld>
            <a:endParaRPr lang="es-AR" dirty="0"/>
          </a:p>
        </p:txBody>
      </p:sp>
      <p:sp>
        <p:nvSpPr>
          <p:cNvPr id="6" name="5 Marcador de pie de página"/>
          <p:cNvSpPr>
            <a:spLocks noGrp="1"/>
          </p:cNvSpPr>
          <p:nvPr>
            <p:ph type="ftr" sz="quarter" idx="11"/>
          </p:nvPr>
        </p:nvSpPr>
        <p:spPr/>
        <p:txBody>
          <a:bodyPr/>
          <a:lstStyle/>
          <a:p>
            <a:endParaRPr lang="es-AR" dirty="0"/>
          </a:p>
        </p:txBody>
      </p:sp>
      <p:sp>
        <p:nvSpPr>
          <p:cNvPr id="7" name="6 Marcador de número de diapositiva"/>
          <p:cNvSpPr>
            <a:spLocks noGrp="1"/>
          </p:cNvSpPr>
          <p:nvPr>
            <p:ph type="sldNum" sz="quarter" idx="12"/>
          </p:nvPr>
        </p:nvSpPr>
        <p:spPr/>
        <p:txBody>
          <a:bodyPr/>
          <a:lstStyle/>
          <a:p>
            <a:fld id="{E3786F67-9C5E-42F1-94CC-8C404C5EF7F5}" type="slidenum">
              <a:rPr lang="es-AR" smtClean="0"/>
              <a:pPr/>
              <a:t>‹Nº›</a:t>
            </a:fld>
            <a:endParaRPr lang="es-AR" dirty="0"/>
          </a:p>
        </p:txBody>
      </p:sp>
    </p:spTree>
    <p:extLst>
      <p:ext uri="{BB962C8B-B14F-4D97-AF65-F5344CB8AC3E}">
        <p14:creationId xmlns:p14="http://schemas.microsoft.com/office/powerpoint/2010/main" xmlns="" val="3059443980"/>
      </p:ext>
    </p:extLst>
  </p:cSld>
  <p:clrMapOvr>
    <a:masterClrMapping/>
  </p:clrMapOvr>
  <mc:AlternateContent xmlns:mc="http://schemas.openxmlformats.org/markup-compatibility/2006">
    <mc:Choice xmlns:p14="http://schemas.microsoft.com/office/powerpoint/2010/main" xmlns="" Requires="p14">
      <p:transition spd="slow" p14:dur="1200">
        <p14:flip dir="r"/>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6 Marcador de fecha"/>
          <p:cNvSpPr>
            <a:spLocks noGrp="1"/>
          </p:cNvSpPr>
          <p:nvPr>
            <p:ph type="dt" sz="half" idx="10"/>
          </p:nvPr>
        </p:nvSpPr>
        <p:spPr/>
        <p:txBody>
          <a:bodyPr/>
          <a:lstStyle/>
          <a:p>
            <a:fld id="{04812E0F-1F0F-46C2-82A5-C974D281A7EA}" type="datetimeFigureOut">
              <a:rPr lang="es-AR" smtClean="0"/>
              <a:pPr/>
              <a:t>26/02/2015</a:t>
            </a:fld>
            <a:endParaRPr lang="es-AR" dirty="0"/>
          </a:p>
        </p:txBody>
      </p:sp>
      <p:sp>
        <p:nvSpPr>
          <p:cNvPr id="8" name="7 Marcador de pie de página"/>
          <p:cNvSpPr>
            <a:spLocks noGrp="1"/>
          </p:cNvSpPr>
          <p:nvPr>
            <p:ph type="ftr" sz="quarter" idx="11"/>
          </p:nvPr>
        </p:nvSpPr>
        <p:spPr/>
        <p:txBody>
          <a:bodyPr/>
          <a:lstStyle/>
          <a:p>
            <a:endParaRPr lang="es-AR" dirty="0"/>
          </a:p>
        </p:txBody>
      </p:sp>
      <p:sp>
        <p:nvSpPr>
          <p:cNvPr id="9" name="8 Marcador de número de diapositiva"/>
          <p:cNvSpPr>
            <a:spLocks noGrp="1"/>
          </p:cNvSpPr>
          <p:nvPr>
            <p:ph type="sldNum" sz="quarter" idx="12"/>
          </p:nvPr>
        </p:nvSpPr>
        <p:spPr/>
        <p:txBody>
          <a:bodyPr/>
          <a:lstStyle/>
          <a:p>
            <a:fld id="{E3786F67-9C5E-42F1-94CC-8C404C5EF7F5}" type="slidenum">
              <a:rPr lang="es-AR" smtClean="0"/>
              <a:pPr/>
              <a:t>‹Nº›</a:t>
            </a:fld>
            <a:endParaRPr lang="es-AR" dirty="0"/>
          </a:p>
        </p:txBody>
      </p:sp>
    </p:spTree>
    <p:extLst>
      <p:ext uri="{BB962C8B-B14F-4D97-AF65-F5344CB8AC3E}">
        <p14:creationId xmlns:p14="http://schemas.microsoft.com/office/powerpoint/2010/main" xmlns="" val="1463042238"/>
      </p:ext>
    </p:extLst>
  </p:cSld>
  <p:clrMapOvr>
    <a:masterClrMapping/>
  </p:clrMapOvr>
  <mc:AlternateContent xmlns:mc="http://schemas.openxmlformats.org/markup-compatibility/2006">
    <mc:Choice xmlns:p14="http://schemas.microsoft.com/office/powerpoint/2010/main" xmlns="" Requires="p14">
      <p:transition spd="slow" p14:dur="1200">
        <p14:flip dir="r"/>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fecha"/>
          <p:cNvSpPr>
            <a:spLocks noGrp="1"/>
          </p:cNvSpPr>
          <p:nvPr>
            <p:ph type="dt" sz="half" idx="10"/>
          </p:nvPr>
        </p:nvSpPr>
        <p:spPr/>
        <p:txBody>
          <a:bodyPr/>
          <a:lstStyle/>
          <a:p>
            <a:fld id="{04812E0F-1F0F-46C2-82A5-C974D281A7EA}" type="datetimeFigureOut">
              <a:rPr lang="es-AR" smtClean="0"/>
              <a:pPr/>
              <a:t>26/02/2015</a:t>
            </a:fld>
            <a:endParaRPr lang="es-AR" dirty="0"/>
          </a:p>
        </p:txBody>
      </p:sp>
      <p:sp>
        <p:nvSpPr>
          <p:cNvPr id="4" name="3 Marcador de pie de página"/>
          <p:cNvSpPr>
            <a:spLocks noGrp="1"/>
          </p:cNvSpPr>
          <p:nvPr>
            <p:ph type="ftr" sz="quarter" idx="11"/>
          </p:nvPr>
        </p:nvSpPr>
        <p:spPr/>
        <p:txBody>
          <a:bodyPr/>
          <a:lstStyle/>
          <a:p>
            <a:endParaRPr lang="es-AR" dirty="0"/>
          </a:p>
        </p:txBody>
      </p:sp>
      <p:sp>
        <p:nvSpPr>
          <p:cNvPr id="5" name="4 Marcador de número de diapositiva"/>
          <p:cNvSpPr>
            <a:spLocks noGrp="1"/>
          </p:cNvSpPr>
          <p:nvPr>
            <p:ph type="sldNum" sz="quarter" idx="12"/>
          </p:nvPr>
        </p:nvSpPr>
        <p:spPr/>
        <p:txBody>
          <a:bodyPr/>
          <a:lstStyle/>
          <a:p>
            <a:fld id="{E3786F67-9C5E-42F1-94CC-8C404C5EF7F5}" type="slidenum">
              <a:rPr lang="es-AR" smtClean="0"/>
              <a:pPr/>
              <a:t>‹Nº›</a:t>
            </a:fld>
            <a:endParaRPr lang="es-AR" dirty="0"/>
          </a:p>
        </p:txBody>
      </p:sp>
    </p:spTree>
    <p:extLst>
      <p:ext uri="{BB962C8B-B14F-4D97-AF65-F5344CB8AC3E}">
        <p14:creationId xmlns:p14="http://schemas.microsoft.com/office/powerpoint/2010/main" xmlns="" val="850653458"/>
      </p:ext>
    </p:extLst>
  </p:cSld>
  <p:clrMapOvr>
    <a:masterClrMapping/>
  </p:clrMapOvr>
  <mc:AlternateContent xmlns:mc="http://schemas.openxmlformats.org/markup-compatibility/2006">
    <mc:Choice xmlns:p14="http://schemas.microsoft.com/office/powerpoint/2010/main" xmlns="" Requires="p14">
      <p:transition spd="slow" p14:dur="1200">
        <p14:flip dir="r"/>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4812E0F-1F0F-46C2-82A5-C974D281A7EA}" type="datetimeFigureOut">
              <a:rPr lang="es-AR" smtClean="0"/>
              <a:pPr/>
              <a:t>26/02/2015</a:t>
            </a:fld>
            <a:endParaRPr lang="es-AR" dirty="0"/>
          </a:p>
        </p:txBody>
      </p:sp>
      <p:sp>
        <p:nvSpPr>
          <p:cNvPr id="3" name="2 Marcador de pie de página"/>
          <p:cNvSpPr>
            <a:spLocks noGrp="1"/>
          </p:cNvSpPr>
          <p:nvPr>
            <p:ph type="ftr" sz="quarter" idx="11"/>
          </p:nvPr>
        </p:nvSpPr>
        <p:spPr/>
        <p:txBody>
          <a:bodyPr/>
          <a:lstStyle/>
          <a:p>
            <a:endParaRPr lang="es-AR" dirty="0"/>
          </a:p>
        </p:txBody>
      </p:sp>
      <p:sp>
        <p:nvSpPr>
          <p:cNvPr id="4" name="3 Marcador de número de diapositiva"/>
          <p:cNvSpPr>
            <a:spLocks noGrp="1"/>
          </p:cNvSpPr>
          <p:nvPr>
            <p:ph type="sldNum" sz="quarter" idx="12"/>
          </p:nvPr>
        </p:nvSpPr>
        <p:spPr/>
        <p:txBody>
          <a:bodyPr/>
          <a:lstStyle/>
          <a:p>
            <a:fld id="{E3786F67-9C5E-42F1-94CC-8C404C5EF7F5}" type="slidenum">
              <a:rPr lang="es-AR" smtClean="0"/>
              <a:pPr/>
              <a:t>‹Nº›</a:t>
            </a:fld>
            <a:endParaRPr lang="es-AR" dirty="0"/>
          </a:p>
        </p:txBody>
      </p:sp>
    </p:spTree>
    <p:extLst>
      <p:ext uri="{BB962C8B-B14F-4D97-AF65-F5344CB8AC3E}">
        <p14:creationId xmlns:p14="http://schemas.microsoft.com/office/powerpoint/2010/main" xmlns="" val="1717499745"/>
      </p:ext>
    </p:extLst>
  </p:cSld>
  <p:clrMapOvr>
    <a:masterClrMapping/>
  </p:clrMapOvr>
  <mc:AlternateContent xmlns:mc="http://schemas.openxmlformats.org/markup-compatibility/2006">
    <mc:Choice xmlns:p14="http://schemas.microsoft.com/office/powerpoint/2010/main" xmlns="" Requires="p14">
      <p:transition spd="slow" p14:dur="1200">
        <p14:flip dir="r"/>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4812E0F-1F0F-46C2-82A5-C974D281A7EA}" type="datetimeFigureOut">
              <a:rPr lang="es-AR" smtClean="0"/>
              <a:pPr/>
              <a:t>26/02/2015</a:t>
            </a:fld>
            <a:endParaRPr lang="es-AR" dirty="0"/>
          </a:p>
        </p:txBody>
      </p:sp>
      <p:sp>
        <p:nvSpPr>
          <p:cNvPr id="6" name="5 Marcador de pie de página"/>
          <p:cNvSpPr>
            <a:spLocks noGrp="1"/>
          </p:cNvSpPr>
          <p:nvPr>
            <p:ph type="ftr" sz="quarter" idx="11"/>
          </p:nvPr>
        </p:nvSpPr>
        <p:spPr/>
        <p:txBody>
          <a:bodyPr/>
          <a:lstStyle/>
          <a:p>
            <a:endParaRPr lang="es-AR" dirty="0"/>
          </a:p>
        </p:txBody>
      </p:sp>
      <p:sp>
        <p:nvSpPr>
          <p:cNvPr id="7" name="6 Marcador de número de diapositiva"/>
          <p:cNvSpPr>
            <a:spLocks noGrp="1"/>
          </p:cNvSpPr>
          <p:nvPr>
            <p:ph type="sldNum" sz="quarter" idx="12"/>
          </p:nvPr>
        </p:nvSpPr>
        <p:spPr/>
        <p:txBody>
          <a:bodyPr/>
          <a:lstStyle/>
          <a:p>
            <a:fld id="{E3786F67-9C5E-42F1-94CC-8C404C5EF7F5}" type="slidenum">
              <a:rPr lang="es-AR" smtClean="0"/>
              <a:pPr/>
              <a:t>‹Nº›</a:t>
            </a:fld>
            <a:endParaRPr lang="es-AR" dirty="0"/>
          </a:p>
        </p:txBody>
      </p:sp>
    </p:spTree>
    <p:extLst>
      <p:ext uri="{BB962C8B-B14F-4D97-AF65-F5344CB8AC3E}">
        <p14:creationId xmlns:p14="http://schemas.microsoft.com/office/powerpoint/2010/main" xmlns="" val="1011211742"/>
      </p:ext>
    </p:extLst>
  </p:cSld>
  <p:clrMapOvr>
    <a:masterClrMapping/>
  </p:clrMapOvr>
  <mc:AlternateContent xmlns:mc="http://schemas.openxmlformats.org/markup-compatibility/2006">
    <mc:Choice xmlns:p14="http://schemas.microsoft.com/office/powerpoint/2010/main" xmlns="" Requires="p14">
      <p:transition spd="slow" p14:dur="1200">
        <p14:flip dir="r"/>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AR"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4812E0F-1F0F-46C2-82A5-C974D281A7EA}" type="datetimeFigureOut">
              <a:rPr lang="es-AR" smtClean="0"/>
              <a:pPr/>
              <a:t>26/02/2015</a:t>
            </a:fld>
            <a:endParaRPr lang="es-AR" dirty="0"/>
          </a:p>
        </p:txBody>
      </p:sp>
      <p:sp>
        <p:nvSpPr>
          <p:cNvPr id="6" name="5 Marcador de pie de página"/>
          <p:cNvSpPr>
            <a:spLocks noGrp="1"/>
          </p:cNvSpPr>
          <p:nvPr>
            <p:ph type="ftr" sz="quarter" idx="11"/>
          </p:nvPr>
        </p:nvSpPr>
        <p:spPr/>
        <p:txBody>
          <a:bodyPr/>
          <a:lstStyle/>
          <a:p>
            <a:endParaRPr lang="es-AR" dirty="0"/>
          </a:p>
        </p:txBody>
      </p:sp>
      <p:sp>
        <p:nvSpPr>
          <p:cNvPr id="7" name="6 Marcador de número de diapositiva"/>
          <p:cNvSpPr>
            <a:spLocks noGrp="1"/>
          </p:cNvSpPr>
          <p:nvPr>
            <p:ph type="sldNum" sz="quarter" idx="12"/>
          </p:nvPr>
        </p:nvSpPr>
        <p:spPr/>
        <p:txBody>
          <a:bodyPr/>
          <a:lstStyle/>
          <a:p>
            <a:fld id="{E3786F67-9C5E-42F1-94CC-8C404C5EF7F5}" type="slidenum">
              <a:rPr lang="es-AR" smtClean="0"/>
              <a:pPr/>
              <a:t>‹Nº›</a:t>
            </a:fld>
            <a:endParaRPr lang="es-AR" dirty="0"/>
          </a:p>
        </p:txBody>
      </p:sp>
    </p:spTree>
    <p:extLst>
      <p:ext uri="{BB962C8B-B14F-4D97-AF65-F5344CB8AC3E}">
        <p14:creationId xmlns:p14="http://schemas.microsoft.com/office/powerpoint/2010/main" xmlns="" val="2031831097"/>
      </p:ext>
    </p:extLst>
  </p:cSld>
  <p:clrMapOvr>
    <a:masterClrMapping/>
  </p:clrMapOvr>
  <mc:AlternateContent xmlns:mc="http://schemas.openxmlformats.org/markup-compatibility/2006">
    <mc:Choice xmlns:p14="http://schemas.microsoft.com/office/powerpoint/2010/main" xmlns="" Requires="p14">
      <p:transition spd="slow" p14:dur="1200">
        <p14:flip dir="r"/>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04812E0F-1F0F-46C2-82A5-C974D281A7EA}" type="datetimeFigureOut">
              <a:rPr lang="es-AR" smtClean="0"/>
              <a:pPr/>
              <a:t>26/02/2015</a:t>
            </a:fld>
            <a:endParaRPr lang="es-AR" dirty="0"/>
          </a:p>
        </p:txBody>
      </p:sp>
      <p:sp>
        <p:nvSpPr>
          <p:cNvPr id="5" name="4 Marcador de pie de página"/>
          <p:cNvSpPr>
            <a:spLocks noGrp="1"/>
          </p:cNvSpPr>
          <p:nvPr>
            <p:ph type="ftr" sz="quarter" idx="11"/>
          </p:nvPr>
        </p:nvSpPr>
        <p:spPr/>
        <p:txBody>
          <a:bodyPr/>
          <a:lstStyle/>
          <a:p>
            <a:endParaRPr lang="es-AR" dirty="0"/>
          </a:p>
        </p:txBody>
      </p:sp>
      <p:sp>
        <p:nvSpPr>
          <p:cNvPr id="6" name="5 Marcador de número de diapositiva"/>
          <p:cNvSpPr>
            <a:spLocks noGrp="1"/>
          </p:cNvSpPr>
          <p:nvPr>
            <p:ph type="sldNum" sz="quarter" idx="12"/>
          </p:nvPr>
        </p:nvSpPr>
        <p:spPr/>
        <p:txBody>
          <a:bodyPr/>
          <a:lstStyle/>
          <a:p>
            <a:fld id="{E3786F67-9C5E-42F1-94CC-8C404C5EF7F5}" type="slidenum">
              <a:rPr lang="es-AR" smtClean="0"/>
              <a:pPr/>
              <a:t>‹Nº›</a:t>
            </a:fld>
            <a:endParaRPr lang="es-AR" dirty="0"/>
          </a:p>
        </p:txBody>
      </p:sp>
    </p:spTree>
    <p:extLst>
      <p:ext uri="{BB962C8B-B14F-4D97-AF65-F5344CB8AC3E}">
        <p14:creationId xmlns:p14="http://schemas.microsoft.com/office/powerpoint/2010/main" xmlns="" val="2976945662"/>
      </p:ext>
    </p:extLst>
  </p:cSld>
  <p:clrMapOvr>
    <a:masterClrMapping/>
  </p:clrMapOvr>
  <mc:AlternateContent xmlns:mc="http://schemas.openxmlformats.org/markup-compatibility/2006">
    <mc:Choice xmlns:p14="http://schemas.microsoft.com/office/powerpoint/2010/main" xmlns="" Requires="p14">
      <p:transition spd="slow" p14:dur="1200">
        <p14:flip dir="r"/>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04812E0F-1F0F-46C2-82A5-C974D281A7EA}" type="datetimeFigureOut">
              <a:rPr lang="es-AR" smtClean="0"/>
              <a:pPr/>
              <a:t>26/02/2015</a:t>
            </a:fld>
            <a:endParaRPr lang="es-AR" dirty="0"/>
          </a:p>
        </p:txBody>
      </p:sp>
      <p:sp>
        <p:nvSpPr>
          <p:cNvPr id="5" name="4 Marcador de pie de página"/>
          <p:cNvSpPr>
            <a:spLocks noGrp="1"/>
          </p:cNvSpPr>
          <p:nvPr>
            <p:ph type="ftr" sz="quarter" idx="11"/>
          </p:nvPr>
        </p:nvSpPr>
        <p:spPr/>
        <p:txBody>
          <a:bodyPr/>
          <a:lstStyle/>
          <a:p>
            <a:endParaRPr lang="es-AR" dirty="0"/>
          </a:p>
        </p:txBody>
      </p:sp>
      <p:sp>
        <p:nvSpPr>
          <p:cNvPr id="6" name="5 Marcador de número de diapositiva"/>
          <p:cNvSpPr>
            <a:spLocks noGrp="1"/>
          </p:cNvSpPr>
          <p:nvPr>
            <p:ph type="sldNum" sz="quarter" idx="12"/>
          </p:nvPr>
        </p:nvSpPr>
        <p:spPr/>
        <p:txBody>
          <a:bodyPr/>
          <a:lstStyle/>
          <a:p>
            <a:fld id="{E3786F67-9C5E-42F1-94CC-8C404C5EF7F5}" type="slidenum">
              <a:rPr lang="es-AR" smtClean="0"/>
              <a:pPr/>
              <a:t>‹Nº›</a:t>
            </a:fld>
            <a:endParaRPr lang="es-AR" dirty="0"/>
          </a:p>
        </p:txBody>
      </p:sp>
    </p:spTree>
    <p:extLst>
      <p:ext uri="{BB962C8B-B14F-4D97-AF65-F5344CB8AC3E}">
        <p14:creationId xmlns:p14="http://schemas.microsoft.com/office/powerpoint/2010/main" xmlns="" val="1962152582"/>
      </p:ext>
    </p:extLst>
  </p:cSld>
  <p:clrMapOvr>
    <a:masterClrMapping/>
  </p:clrMapOvr>
  <mc:AlternateContent xmlns:mc="http://schemas.openxmlformats.org/markup-compatibility/2006">
    <mc:Choice xmlns:p14="http://schemas.microsoft.com/office/powerpoint/2010/main" xmlns="" Requires="p14">
      <p:transition spd="slow" p14:dur="1200">
        <p14:flip dir="r"/>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CBCBCB"/>
            </a:gs>
            <a:gs pos="0">
              <a:srgbClr val="5F5F5F"/>
            </a:gs>
            <a:gs pos="100000">
              <a:schemeClr val="tx1"/>
            </a:gs>
            <a:gs pos="100000">
              <a:srgbClr val="B2B2B2"/>
            </a:gs>
            <a:gs pos="100000">
              <a:srgbClr val="292929"/>
            </a:gs>
            <a:gs pos="100000">
              <a:srgbClr val="777777"/>
            </a:gs>
            <a:gs pos="100000">
              <a:srgbClr val="EAEAEA"/>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812E0F-1F0F-46C2-82A5-C974D281A7EA}" type="datetimeFigureOut">
              <a:rPr lang="es-AR" smtClean="0"/>
              <a:pPr/>
              <a:t>26/02/2015</a:t>
            </a:fld>
            <a:endParaRPr lang="es-AR"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AR"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786F67-9C5E-42F1-94CC-8C404C5EF7F5}" type="slidenum">
              <a:rPr lang="es-AR" smtClean="0"/>
              <a:pPr/>
              <a:t>‹Nº›</a:t>
            </a:fld>
            <a:endParaRPr lang="es-AR" dirty="0"/>
          </a:p>
        </p:txBody>
      </p:sp>
    </p:spTree>
    <p:extLst>
      <p:ext uri="{BB962C8B-B14F-4D97-AF65-F5344CB8AC3E}">
        <p14:creationId xmlns:p14="http://schemas.microsoft.com/office/powerpoint/2010/main" xmlns="" val="25844806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xmlns="" Requires="p14">
      <p:transition spd="slow" p14:dur="1200">
        <p14:flip dir="r"/>
      </p:transition>
    </mc:Choice>
    <mc:Fallback>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3000"/>
          </a:stretch>
        </a:blipFill>
        <a:effectLst/>
      </p:bgPr>
    </p:bg>
    <p:spTree>
      <p:nvGrpSpPr>
        <p:cNvPr id="1" name=""/>
        <p:cNvGrpSpPr/>
        <p:nvPr/>
      </p:nvGrpSpPr>
      <p:grpSpPr>
        <a:xfrm>
          <a:off x="0" y="0"/>
          <a:ext cx="0" cy="0"/>
          <a:chOff x="0" y="0"/>
          <a:chExt cx="0" cy="0"/>
        </a:xfrm>
      </p:grpSpPr>
      <p:sp>
        <p:nvSpPr>
          <p:cNvPr id="4" name="3 Rectángulo"/>
          <p:cNvSpPr/>
          <p:nvPr/>
        </p:nvSpPr>
        <p:spPr>
          <a:xfrm>
            <a:off x="1691680" y="1700808"/>
            <a:ext cx="5993193" cy="2862322"/>
          </a:xfrm>
          <a:prstGeom prst="rect">
            <a:avLst/>
          </a:prstGeom>
          <a:noFill/>
        </p:spPr>
        <p:txBody>
          <a:bodyPr wrap="square" lIns="91440" tIns="45720" rIns="91440" bIns="45720">
            <a:spAutoFit/>
          </a:bodyPr>
          <a:lstStyle/>
          <a:p>
            <a:pPr algn="ctr"/>
            <a:r>
              <a:rPr lang="es-ES" sz="3600" b="1"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lbert" pitchFamily="2" charset="0"/>
                <a:ea typeface="Batang" pitchFamily="18" charset="-127"/>
              </a:rPr>
              <a:t>PARAESCOLAR </a:t>
            </a:r>
          </a:p>
          <a:p>
            <a:pPr algn="ctr"/>
            <a:endParaRPr lang="es-ES" sz="3600" b="1"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lbert" pitchFamily="2" charset="0"/>
              <a:ea typeface="Batang" pitchFamily="18" charset="-127"/>
            </a:endParaRPr>
          </a:p>
          <a:p>
            <a:pPr algn="ctr"/>
            <a:r>
              <a:rPr lang="es-ES" sz="3600" b="1"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lbert" pitchFamily="2" charset="0"/>
                <a:ea typeface="Batang" pitchFamily="18" charset="-127"/>
              </a:rPr>
              <a:t>HISTORIA </a:t>
            </a:r>
          </a:p>
          <a:p>
            <a:pPr algn="ctr"/>
            <a:r>
              <a:rPr lang="es-ES" sz="3600" b="1"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lbert" pitchFamily="2" charset="0"/>
                <a:ea typeface="Batang" pitchFamily="18" charset="-127"/>
              </a:rPr>
              <a:t>DEL</a:t>
            </a:r>
          </a:p>
          <a:p>
            <a:pPr algn="ctr"/>
            <a:r>
              <a:rPr lang="es-ES" sz="3600" b="1"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lbert" pitchFamily="2" charset="0"/>
                <a:ea typeface="Batang" pitchFamily="18" charset="-127"/>
              </a:rPr>
              <a:t> FÙTBOL</a:t>
            </a:r>
            <a:endParaRPr lang="es-ES" sz="3600" b="1" cap="none" spc="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lbert" pitchFamily="2" charset="0"/>
              <a:ea typeface="Batang" pitchFamily="18" charset="-127"/>
            </a:endParaRPr>
          </a:p>
        </p:txBody>
      </p:sp>
      <p:pic>
        <p:nvPicPr>
          <p:cNvPr id="3" name="Imagen 1" descr="http://www.multiversidad.com.mx/eLearning/theme/afterburner/images/multii_plataforma.png"/>
          <p:cNvPicPr>
            <a:picLocks noChangeAspect="1" noChangeArrowheads="1"/>
          </p:cNvPicPr>
          <p:nvPr/>
        </p:nvPicPr>
        <p:blipFill>
          <a:blip r:embed="rId3" cstate="print"/>
          <a:srcRect/>
          <a:stretch>
            <a:fillRect/>
          </a:stretch>
        </p:blipFill>
        <p:spPr bwMode="auto">
          <a:xfrm>
            <a:off x="0" y="4714884"/>
            <a:ext cx="2841625" cy="1547812"/>
          </a:xfrm>
          <a:prstGeom prst="rect">
            <a:avLst/>
          </a:prstGeom>
          <a:noFill/>
          <a:ln w="9525">
            <a:noFill/>
            <a:miter lim="800000"/>
            <a:headEnd/>
            <a:tailEnd/>
          </a:ln>
        </p:spPr>
      </p:pic>
      <p:pic>
        <p:nvPicPr>
          <p:cNvPr id="5" name="Picture 4" descr="http://www.prepamartires.edu.mx/logos/dgb.jpg"/>
          <p:cNvPicPr>
            <a:picLocks noChangeAspect="1" noChangeArrowheads="1"/>
          </p:cNvPicPr>
          <p:nvPr/>
        </p:nvPicPr>
        <p:blipFill>
          <a:blip r:embed="rId4" cstate="print"/>
          <a:srcRect/>
          <a:stretch>
            <a:fillRect/>
          </a:stretch>
        </p:blipFill>
        <p:spPr bwMode="auto">
          <a:xfrm>
            <a:off x="6715140" y="4786322"/>
            <a:ext cx="2143125" cy="1336675"/>
          </a:xfrm>
          <a:prstGeom prst="rect">
            <a:avLst/>
          </a:prstGeom>
          <a:noFill/>
          <a:ln w="9525">
            <a:noFill/>
            <a:miter lim="800000"/>
            <a:headEnd/>
            <a:tailEnd/>
          </a:ln>
        </p:spPr>
      </p:pic>
      <p:sp>
        <p:nvSpPr>
          <p:cNvPr id="6" name="5 Rectángulo"/>
          <p:cNvSpPr/>
          <p:nvPr/>
        </p:nvSpPr>
        <p:spPr>
          <a:xfrm>
            <a:off x="3428992" y="5000636"/>
            <a:ext cx="2714644" cy="1200329"/>
          </a:xfrm>
          <a:prstGeom prst="rect">
            <a:avLst/>
          </a:prstGeom>
          <a:noFill/>
        </p:spPr>
        <p:txBody>
          <a:bodyPr>
            <a:spAutoFit/>
          </a:bodyPr>
          <a:lstStyle/>
          <a:p>
            <a:pPr algn="ctr">
              <a:defRPr/>
            </a:pPr>
            <a:r>
              <a:rPr lang="es-ES" sz="3600" u="sng" dirty="0">
                <a:ln w="18415" cmpd="sng">
                  <a:solidFill>
                    <a:srgbClr val="FFFFFF"/>
                  </a:solidFill>
                  <a:prstDash val="solid"/>
                </a:ln>
                <a:solidFill>
                  <a:schemeClr val="bg2"/>
                </a:solidFill>
                <a:effectLst>
                  <a:outerShdw blurRad="63500" dir="3600000" algn="tl" rotWithShape="0">
                    <a:srgbClr val="000000">
                      <a:alpha val="70000"/>
                    </a:srgbClr>
                  </a:outerShdw>
                </a:effectLst>
                <a:latin typeface="Berlin Sans FB Demi" pitchFamily="34" charset="0"/>
                <a:ea typeface="Batang" pitchFamily="18" charset="-127"/>
              </a:rPr>
              <a:t>UNIDAD TONALÁ</a:t>
            </a:r>
          </a:p>
        </p:txBody>
      </p:sp>
      <p:sp>
        <p:nvSpPr>
          <p:cNvPr id="7" name="6 CuadroTexto"/>
          <p:cNvSpPr txBox="1"/>
          <p:nvPr/>
        </p:nvSpPr>
        <p:spPr>
          <a:xfrm>
            <a:off x="3275856" y="548680"/>
            <a:ext cx="184731" cy="369332"/>
          </a:xfrm>
          <a:prstGeom prst="rect">
            <a:avLst/>
          </a:prstGeom>
          <a:noFill/>
        </p:spPr>
        <p:txBody>
          <a:bodyPr wrap="none" rtlCol="0">
            <a:spAutoFit/>
          </a:bodyPr>
          <a:lstStyle/>
          <a:p>
            <a:endParaRPr lang="es-ES" dirty="0"/>
          </a:p>
        </p:txBody>
      </p:sp>
    </p:spTree>
    <p:extLst>
      <p:ext uri="{BB962C8B-B14F-4D97-AF65-F5344CB8AC3E}">
        <p14:creationId xmlns:p14="http://schemas.microsoft.com/office/powerpoint/2010/main" xmlns="" val="646662333"/>
      </p:ext>
    </p:extLst>
  </p:cSld>
  <p:clrMapOvr>
    <a:masterClrMapping/>
  </p:clrMapOvr>
  <mc:AlternateContent xmlns:mc="http://schemas.openxmlformats.org/markup-compatibility/2006">
    <mc:Choice xmlns:p14="http://schemas.microsoft.com/office/powerpoint/2010/main" xmlns=""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mph" presetSubtype="0" grpId="0" nodeType="clickEffect">
                                  <p:stCondLst>
                                    <p:cond delay="0"/>
                                  </p:stCondLst>
                                  <p:iterate type="lt">
                                    <p:tmAbs val="25"/>
                                  </p:iterate>
                                  <p:childTnLst>
                                    <p:set>
                                      <p:cBhvr override="childStyle">
                                        <p:cTn id="6" dur="indefinite"/>
                                        <p:tgtEl>
                                          <p:spTgt spid="4"/>
                                        </p:tgtEl>
                                        <p:attrNameLst>
                                          <p:attrName>style.fontWeight</p:attrName>
                                        </p:attrNameLst>
                                      </p:cBhvr>
                                      <p:to>
                                        <p:strVal val="bold"/>
                                      </p:to>
                                    </p:set>
                                  </p:childTnLst>
                                </p:cTn>
                              </p:par>
                            </p:childTnLst>
                          </p:cTn>
                        </p:par>
                      </p:childTnLst>
                    </p:cTn>
                  </p:par>
                  <p:par>
                    <p:cTn id="7" fill="hold">
                      <p:stCondLst>
                        <p:cond delay="indefinite"/>
                      </p:stCondLst>
                      <p:childTnLst>
                        <p:par>
                          <p:cTn id="8" fill="hold">
                            <p:stCondLst>
                              <p:cond delay="0"/>
                            </p:stCondLst>
                            <p:childTnLst>
                              <p:par>
                                <p:cTn id="9" presetID="15" presetClass="emph" presetSubtype="0" grpId="0" nodeType="clickEffect">
                                  <p:stCondLst>
                                    <p:cond delay="0"/>
                                  </p:stCondLst>
                                  <p:iterate type="lt">
                                    <p:tmAbs val="25"/>
                                  </p:iterate>
                                  <p:childTnLst>
                                    <p:set>
                                      <p:cBhvr override="childStyle">
                                        <p:cTn id="10" dur="indefinite"/>
                                        <p:tgtEl>
                                          <p:spTgt spid="6"/>
                                        </p:tgtEl>
                                        <p:attrNameLst>
                                          <p:attrName>style.fontWeight</p:attrName>
                                        </p:attrNameLst>
                                      </p:cBhvr>
                                      <p:to>
                                        <p:strVal val="bol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a:stretch>
        </a:blipFill>
        <a:effectLst/>
      </p:bgPr>
    </p:bg>
    <p:spTree>
      <p:nvGrpSpPr>
        <p:cNvPr id="1" name=""/>
        <p:cNvGrpSpPr/>
        <p:nvPr/>
      </p:nvGrpSpPr>
      <p:grpSpPr>
        <a:xfrm>
          <a:off x="0" y="0"/>
          <a:ext cx="0" cy="0"/>
          <a:chOff x="0" y="0"/>
          <a:chExt cx="0" cy="0"/>
        </a:xfrm>
      </p:grpSpPr>
      <p:sp>
        <p:nvSpPr>
          <p:cNvPr id="4" name="3 Rectángulo"/>
          <p:cNvSpPr/>
          <p:nvPr/>
        </p:nvSpPr>
        <p:spPr>
          <a:xfrm>
            <a:off x="0" y="188640"/>
            <a:ext cx="9144000" cy="38884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142844" y="142852"/>
            <a:ext cx="8786874" cy="3970318"/>
          </a:xfrm>
          <a:prstGeom prst="rect">
            <a:avLst/>
          </a:prstGeom>
          <a:noFill/>
        </p:spPr>
        <p:txBody>
          <a:bodyPr wrap="square" rtlCol="0">
            <a:spAutoFit/>
          </a:bodyPr>
          <a:lstStyle/>
          <a:p>
            <a:pPr algn="just"/>
            <a:r>
              <a:rPr lang="es-CO" sz="2800" b="1" dirty="0" smtClean="0">
                <a:solidFill>
                  <a:schemeClr val="tx2">
                    <a:lumMod val="75000"/>
                  </a:schemeClr>
                </a:solidFill>
              </a:rPr>
              <a:t>Aunque el fútbol siempre se ha jugado en sus más diversas formas a través de Gran Bretaña, se considera que las escuelas públicas inglesas fueron claves para la creación del fútbol moderno. La evidencia sugiere que, durante el siglo XVI, las escuelas británicas, y en particular el director Richard Mulcaster, fueron fundamentales para eliminar el componente más violento del fútbol y transformarlo en un deporte de equipo que fuera beneficioso para los chicos de la escuela.</a:t>
            </a:r>
            <a:endParaRPr lang="es-AR" sz="2800" b="1" dirty="0">
              <a:solidFill>
                <a:schemeClr val="tx2">
                  <a:lumMod val="75000"/>
                </a:schemeClr>
              </a:solidFill>
            </a:endParaRPr>
          </a:p>
        </p:txBody>
      </p:sp>
      <p:sp>
        <p:nvSpPr>
          <p:cNvPr id="9" name="8 Rectángulo"/>
          <p:cNvSpPr/>
          <p:nvPr/>
        </p:nvSpPr>
        <p:spPr>
          <a:xfrm>
            <a:off x="0" y="4797152"/>
            <a:ext cx="4743607" cy="1200329"/>
          </a:xfrm>
          <a:prstGeom prst="rect">
            <a:avLst/>
          </a:prstGeom>
          <a:noFill/>
        </p:spPr>
        <p:txBody>
          <a:bodyPr wrap="none" lIns="91440" tIns="45720" rIns="91440" bIns="45720">
            <a:spAutoFit/>
          </a:bodyPr>
          <a:lstStyle/>
          <a:p>
            <a:pPr algn="ctr"/>
            <a:r>
              <a:rPr lang="es-ES" sz="7200" dirty="0" smtClean="0">
                <a:ln w="18415" cmpd="sng">
                  <a:solidFill>
                    <a:srgbClr val="FFFFFF"/>
                  </a:solidFill>
                  <a:prstDash val="solid"/>
                </a:ln>
                <a:solidFill>
                  <a:srgbClr val="C00000"/>
                </a:solidFill>
                <a:effectLst>
                  <a:outerShdw blurRad="63500" dir="3600000" algn="tl" rotWithShape="0">
                    <a:srgbClr val="000000">
                      <a:alpha val="70000"/>
                    </a:srgbClr>
                  </a:outerShdw>
                </a:effectLst>
                <a:latin typeface="Batang" pitchFamily="18" charset="-127"/>
                <a:ea typeface="Batang" pitchFamily="18" charset="-127"/>
              </a:rPr>
              <a:t>HISTORIA</a:t>
            </a:r>
            <a:endParaRPr lang="es-ES" sz="7200" b="0" cap="none" spc="0" dirty="0">
              <a:ln w="18415" cmpd="sng">
                <a:solidFill>
                  <a:srgbClr val="FFFFFF"/>
                </a:solidFill>
                <a:prstDash val="solid"/>
              </a:ln>
              <a:solidFill>
                <a:srgbClr val="C00000"/>
              </a:solidFill>
              <a:effectLst>
                <a:outerShdw blurRad="63500" dir="3600000" algn="tl" rotWithShape="0">
                  <a:srgbClr val="000000">
                    <a:alpha val="70000"/>
                  </a:srgbClr>
                </a:outerShdw>
              </a:effectLst>
              <a:latin typeface="Batang" pitchFamily="18" charset="-127"/>
              <a:ea typeface="Batang" pitchFamily="18" charset="-127"/>
            </a:endParaRPr>
          </a:p>
        </p:txBody>
      </p:sp>
    </p:spTree>
    <p:extLst>
      <p:ext uri="{BB962C8B-B14F-4D97-AF65-F5344CB8AC3E}">
        <p14:creationId xmlns:p14="http://schemas.microsoft.com/office/powerpoint/2010/main" xmlns="" val="4031254943"/>
      </p:ext>
    </p:extLst>
  </p:cSld>
  <p:clrMapOvr>
    <a:masterClrMapping/>
  </p:clrMapOvr>
  <mc:AlternateContent xmlns:mc="http://schemas.openxmlformats.org/markup-compatibility/2006">
    <mc:Choice xmlns:p14="http://schemas.microsoft.com/office/powerpoint/2010/main" xmlns=""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 calcmode="lin" valueType="num">
                                      <p:cBhvr additive="base">
                                        <p:cTn id="12"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6000" r="-6000"/>
          </a:stretch>
        </a:blipFill>
        <a:effectLst/>
      </p:bgPr>
    </p:bg>
    <p:spTree>
      <p:nvGrpSpPr>
        <p:cNvPr id="1" name=""/>
        <p:cNvGrpSpPr/>
        <p:nvPr/>
      </p:nvGrpSpPr>
      <p:grpSpPr>
        <a:xfrm>
          <a:off x="0" y="0"/>
          <a:ext cx="0" cy="0"/>
          <a:chOff x="0" y="0"/>
          <a:chExt cx="0" cy="0"/>
        </a:xfrm>
      </p:grpSpPr>
      <p:sp>
        <p:nvSpPr>
          <p:cNvPr id="4" name="3 Rectángulo"/>
          <p:cNvSpPr/>
          <p:nvPr/>
        </p:nvSpPr>
        <p:spPr>
          <a:xfrm>
            <a:off x="251520" y="4293096"/>
            <a:ext cx="8640960" cy="22322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995228" y="68025"/>
            <a:ext cx="5577168" cy="646331"/>
          </a:xfrm>
          <a:prstGeom prst="rect">
            <a:avLst/>
          </a:prstGeom>
          <a:noFill/>
        </p:spPr>
        <p:txBody>
          <a:bodyPr wrap="none" lIns="91440" tIns="45720" rIns="91440" bIns="45720">
            <a:spAutoFit/>
          </a:bodyPr>
          <a:lstStyle/>
          <a:p>
            <a:pPr algn="ctr"/>
            <a:r>
              <a:rPr lang="es-ES" sz="3600" b="1" dirty="0" smtClean="0">
                <a:ln w="18415" cmpd="sng">
                  <a:solidFill>
                    <a:srgbClr val="FFFFFF"/>
                  </a:solidFill>
                  <a:prstDash val="solid"/>
                </a:ln>
                <a:solidFill>
                  <a:srgbClr val="C00000"/>
                </a:solidFill>
                <a:effectLst>
                  <a:outerShdw blurRad="38100" dist="38100" dir="2700000" algn="tl">
                    <a:srgbClr val="000000">
                      <a:alpha val="43137"/>
                    </a:srgbClr>
                  </a:outerShdw>
                </a:effectLst>
                <a:latin typeface="Batang" pitchFamily="18" charset="-127"/>
                <a:ea typeface="Batang" pitchFamily="18" charset="-127"/>
              </a:rPr>
              <a:t>FÙTBOL EN EL MUNDO</a:t>
            </a:r>
            <a:endParaRPr lang="es-ES" sz="3600" b="1" cap="none" spc="0" dirty="0">
              <a:ln w="18415" cmpd="sng">
                <a:solidFill>
                  <a:srgbClr val="FFFFFF"/>
                </a:solidFill>
                <a:prstDash val="solid"/>
              </a:ln>
              <a:solidFill>
                <a:srgbClr val="C00000"/>
              </a:solidFill>
              <a:effectLst>
                <a:outerShdw blurRad="38100" dist="38100" dir="2700000" algn="tl">
                  <a:srgbClr val="000000">
                    <a:alpha val="43137"/>
                  </a:srgbClr>
                </a:outerShdw>
              </a:effectLst>
              <a:latin typeface="Batang" pitchFamily="18" charset="-127"/>
              <a:ea typeface="Batang" pitchFamily="18" charset="-127"/>
            </a:endParaRPr>
          </a:p>
        </p:txBody>
      </p:sp>
      <p:sp>
        <p:nvSpPr>
          <p:cNvPr id="9" name="8 CuadroTexto"/>
          <p:cNvSpPr txBox="1"/>
          <p:nvPr/>
        </p:nvSpPr>
        <p:spPr>
          <a:xfrm>
            <a:off x="214282" y="4293096"/>
            <a:ext cx="8643998" cy="2308324"/>
          </a:xfrm>
          <a:prstGeom prst="rect">
            <a:avLst/>
          </a:prstGeom>
          <a:noFill/>
        </p:spPr>
        <p:txBody>
          <a:bodyPr wrap="square" rtlCol="0">
            <a:spAutoFit/>
          </a:bodyPr>
          <a:lstStyle/>
          <a:p>
            <a:pPr algn="just"/>
            <a:r>
              <a:rPr lang="es-CO" sz="2400" b="1" dirty="0" smtClean="0"/>
              <a:t>El fútbol es uno de los deportes más practicado a nivel mundial, tanto a nivel amateur como a nivel profesional. Pero la historia del fútbol, lejos de estar ligada siempre a la grandeza de un deporte popular, ha estado sujeta a los avatares de la historia de la humanidad y adaptándose a cada cultura hasta llegar a convertirse en el deporte mas popular del mundo</a:t>
            </a:r>
            <a:r>
              <a:rPr lang="es-CO" sz="2400" dirty="0" smtClean="0"/>
              <a:t>.</a:t>
            </a:r>
            <a:endParaRPr lang="es-AR" sz="2400" dirty="0"/>
          </a:p>
        </p:txBody>
      </p:sp>
    </p:spTree>
    <p:extLst>
      <p:ext uri="{BB962C8B-B14F-4D97-AF65-F5344CB8AC3E}">
        <p14:creationId xmlns:p14="http://schemas.microsoft.com/office/powerpoint/2010/main" xmlns="" val="743134057"/>
      </p:ext>
    </p:extLst>
  </p:cSld>
  <p:clrMapOvr>
    <a:masterClrMapping/>
  </p:clrMapOvr>
  <mc:AlternateContent xmlns:mc="http://schemas.openxmlformats.org/markup-compatibility/2006">
    <mc:Choice xmlns:p14="http://schemas.microsoft.com/office/powerpoint/2010/main" xmlns=""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9000" r="-9000"/>
          </a:stretch>
        </a:blipFill>
        <a:effectLst/>
      </p:bgPr>
    </p:bg>
    <p:spTree>
      <p:nvGrpSpPr>
        <p:cNvPr id="1" name=""/>
        <p:cNvGrpSpPr/>
        <p:nvPr/>
      </p:nvGrpSpPr>
      <p:grpSpPr>
        <a:xfrm>
          <a:off x="0" y="0"/>
          <a:ext cx="0" cy="0"/>
          <a:chOff x="0" y="0"/>
          <a:chExt cx="0" cy="0"/>
        </a:xfrm>
      </p:grpSpPr>
      <p:sp>
        <p:nvSpPr>
          <p:cNvPr id="4" name="3 Rectángulo"/>
          <p:cNvSpPr/>
          <p:nvPr/>
        </p:nvSpPr>
        <p:spPr>
          <a:xfrm>
            <a:off x="323528" y="4004713"/>
            <a:ext cx="8496944" cy="2736655"/>
          </a:xfrm>
          <a:prstGeom prst="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2771800" y="1124744"/>
            <a:ext cx="4222631" cy="1015663"/>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6000" b="1" spc="50" dirty="0" smtClean="0">
                <a:ln w="11430"/>
                <a:solidFill>
                  <a:schemeClr val="tx2">
                    <a:lumMod val="75000"/>
                  </a:schemeClr>
                </a:solidFill>
                <a:effectLst>
                  <a:outerShdw blurRad="76200" dist="50800" dir="5400000" algn="tl" rotWithShape="0">
                    <a:srgbClr val="000000">
                      <a:alpha val="65000"/>
                    </a:srgbClr>
                  </a:outerShdw>
                </a:effectLst>
                <a:latin typeface="Batang" pitchFamily="18" charset="-127"/>
                <a:ea typeface="Batang" pitchFamily="18" charset="-127"/>
              </a:rPr>
              <a:t>EL BALÓN </a:t>
            </a:r>
            <a:endParaRPr lang="es-ES" sz="6000" b="1" spc="50" dirty="0">
              <a:ln w="11430"/>
              <a:solidFill>
                <a:schemeClr val="tx2">
                  <a:lumMod val="75000"/>
                </a:schemeClr>
              </a:solidFill>
              <a:effectLst>
                <a:outerShdw blurRad="76200" dist="50800" dir="5400000" algn="tl" rotWithShape="0">
                  <a:srgbClr val="000000">
                    <a:alpha val="65000"/>
                  </a:srgbClr>
                </a:outerShdw>
              </a:effectLst>
              <a:latin typeface="Batang" pitchFamily="18" charset="-127"/>
              <a:ea typeface="Batang" pitchFamily="18" charset="-127"/>
            </a:endParaRPr>
          </a:p>
        </p:txBody>
      </p:sp>
      <p:sp>
        <p:nvSpPr>
          <p:cNvPr id="6" name="5 CuadroTexto"/>
          <p:cNvSpPr txBox="1"/>
          <p:nvPr/>
        </p:nvSpPr>
        <p:spPr>
          <a:xfrm>
            <a:off x="285720" y="4017253"/>
            <a:ext cx="8501122" cy="2677656"/>
          </a:xfrm>
          <a:prstGeom prst="rect">
            <a:avLst/>
          </a:prstGeom>
          <a:noFill/>
        </p:spPr>
        <p:txBody>
          <a:bodyPr wrap="square" rtlCol="0">
            <a:spAutoFit/>
          </a:bodyPr>
          <a:lstStyle/>
          <a:p>
            <a:pPr algn="just"/>
            <a:r>
              <a:rPr lang="es-CO" sz="2400" b="1" dirty="0" smtClean="0">
                <a:solidFill>
                  <a:srgbClr val="003300"/>
                </a:solidFill>
              </a:rPr>
              <a:t>Hasta mediados del siglo XIX las pelotas utilizadas para los diferentes códigos de fútbol estaban hechas de vejigas de puercos, por lo cual su forma y movilidad eran muy inestables. Gracias al descubrimiento de la vulcanización del caucho por Charles Goodyear en 1836 se pudieron crear pelotas más esféricas. El mismo Goodyear diseñó y creó la primera pelota de fútbol en el año 1855.</a:t>
            </a:r>
            <a:endParaRPr lang="es-AR" sz="2400" b="1" dirty="0">
              <a:solidFill>
                <a:srgbClr val="003300"/>
              </a:solidFill>
            </a:endParaRPr>
          </a:p>
        </p:txBody>
      </p:sp>
    </p:spTree>
    <p:extLst>
      <p:ext uri="{BB962C8B-B14F-4D97-AF65-F5344CB8AC3E}">
        <p14:creationId xmlns:p14="http://schemas.microsoft.com/office/powerpoint/2010/main" xmlns="" val="2119252351"/>
      </p:ext>
    </p:extLst>
  </p:cSld>
  <p:clrMapOvr>
    <a:masterClrMapping/>
  </p:clrMapOvr>
  <mc:AlternateContent xmlns:mc="http://schemas.openxmlformats.org/markup-compatibility/2006">
    <mc:Choice xmlns:p14="http://schemas.microsoft.com/office/powerpoint/2010/main" xmlns=""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fltVal val="0"/>
                                          </p:val>
                                        </p:tav>
                                        <p:tav tm="100000">
                                          <p:val>
                                            <p:strVal val="#ppt_w"/>
                                          </p:val>
                                        </p:tav>
                                      </p:tavLst>
                                    </p:anim>
                                    <p:anim calcmode="lin" valueType="num">
                                      <p:cBhvr>
                                        <p:cTn id="13" dur="1000" fill="hold"/>
                                        <p:tgtEl>
                                          <p:spTgt spid="6"/>
                                        </p:tgtEl>
                                        <p:attrNameLst>
                                          <p:attrName>ppt_h</p:attrName>
                                        </p:attrNameLst>
                                      </p:cBhvr>
                                      <p:tavLst>
                                        <p:tav tm="0">
                                          <p:val>
                                            <p:fltVal val="0"/>
                                          </p:val>
                                        </p:tav>
                                        <p:tav tm="100000">
                                          <p:val>
                                            <p:strVal val="#ppt_h"/>
                                          </p:val>
                                        </p:tav>
                                      </p:tavLst>
                                    </p:anim>
                                    <p:anim calcmode="lin" valueType="num">
                                      <p:cBhvr>
                                        <p:cTn id="14" dur="1000" fill="hold"/>
                                        <p:tgtEl>
                                          <p:spTgt spid="6"/>
                                        </p:tgtEl>
                                        <p:attrNameLst>
                                          <p:attrName>style.rotation</p:attrName>
                                        </p:attrNameLst>
                                      </p:cBhvr>
                                      <p:tavLst>
                                        <p:tav tm="0">
                                          <p:val>
                                            <p:fltVal val="90"/>
                                          </p:val>
                                        </p:tav>
                                        <p:tav tm="100000">
                                          <p:val>
                                            <p:fltVal val="0"/>
                                          </p:val>
                                        </p:tav>
                                      </p:tavLst>
                                    </p:anim>
                                    <p:animEffect transition="in" filter="fade">
                                      <p:cBhvr>
                                        <p:cTn id="15"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5000" t="-1000" r="7000" b="3000"/>
          </a:stretch>
        </a:blipFill>
        <a:effectLst/>
      </p:bgPr>
    </p:bg>
    <p:spTree>
      <p:nvGrpSpPr>
        <p:cNvPr id="1" name=""/>
        <p:cNvGrpSpPr/>
        <p:nvPr/>
      </p:nvGrpSpPr>
      <p:grpSpPr>
        <a:xfrm>
          <a:off x="0" y="0"/>
          <a:ext cx="0" cy="0"/>
          <a:chOff x="0" y="0"/>
          <a:chExt cx="0" cy="0"/>
        </a:xfrm>
      </p:grpSpPr>
      <p:sp>
        <p:nvSpPr>
          <p:cNvPr id="4" name="3 Rectángulo"/>
          <p:cNvSpPr/>
          <p:nvPr/>
        </p:nvSpPr>
        <p:spPr>
          <a:xfrm>
            <a:off x="899592" y="980728"/>
            <a:ext cx="7848872" cy="56886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907704" y="188640"/>
            <a:ext cx="3672800" cy="646331"/>
          </a:xfrm>
          <a:prstGeom prst="rect">
            <a:avLst/>
          </a:prstGeom>
          <a:noFill/>
        </p:spPr>
        <p:txBody>
          <a:bodyPr wrap="none" lIns="91440" tIns="45720" rIns="91440" bIns="45720">
            <a:spAutoFit/>
          </a:bodyPr>
          <a:lstStyle/>
          <a:p>
            <a:pPr algn="ctr"/>
            <a:r>
              <a:rPr lang="es-ES" sz="3600" dirty="0" smtClean="0">
                <a:ln w="18415" cmpd="sng">
                  <a:solidFill>
                    <a:srgbClr val="FFFFFF"/>
                  </a:solidFill>
                  <a:prstDash val="solid"/>
                </a:ln>
                <a:solidFill>
                  <a:schemeClr val="tx2">
                    <a:lumMod val="75000"/>
                  </a:schemeClr>
                </a:solidFill>
                <a:effectLst>
                  <a:outerShdw blurRad="63500" dir="3600000" algn="tl" rotWithShape="0">
                    <a:srgbClr val="000000">
                      <a:alpha val="70000"/>
                    </a:srgbClr>
                  </a:outerShdw>
                </a:effectLst>
                <a:latin typeface="Batang" pitchFamily="18" charset="-127"/>
                <a:ea typeface="Batang" pitchFamily="18" charset="-127"/>
              </a:rPr>
              <a:t>REGLAMENTO</a:t>
            </a:r>
            <a:r>
              <a:rPr lang="es-ES" sz="3600" dirty="0" smtClean="0">
                <a:ln w="18415" cmpd="sng">
                  <a:solidFill>
                    <a:srgbClr val="FFFFFF"/>
                  </a:solidFill>
                  <a:prstDash val="solid"/>
                </a:ln>
                <a:solidFill>
                  <a:schemeClr val="bg1"/>
                </a:solidFill>
                <a:effectLst>
                  <a:outerShdw blurRad="63500" dir="3600000" algn="tl" rotWithShape="0">
                    <a:srgbClr val="000000">
                      <a:alpha val="70000"/>
                    </a:srgbClr>
                  </a:outerShdw>
                </a:effectLst>
                <a:latin typeface="Batang" pitchFamily="18" charset="-127"/>
                <a:ea typeface="Batang" pitchFamily="18" charset="-127"/>
              </a:rPr>
              <a:t> </a:t>
            </a:r>
            <a:endParaRPr lang="es-ES" sz="3600" b="0" cap="none" spc="0" dirty="0">
              <a:ln w="18415" cmpd="sng">
                <a:solidFill>
                  <a:srgbClr val="FFFFFF"/>
                </a:solidFill>
                <a:prstDash val="solid"/>
              </a:ln>
              <a:solidFill>
                <a:schemeClr val="bg1"/>
              </a:solidFill>
              <a:effectLst>
                <a:outerShdw blurRad="63500" dir="3600000" algn="tl" rotWithShape="0">
                  <a:srgbClr val="000000">
                    <a:alpha val="70000"/>
                  </a:srgbClr>
                </a:outerShdw>
              </a:effectLst>
              <a:latin typeface="Batang" pitchFamily="18" charset="-127"/>
              <a:ea typeface="Batang" pitchFamily="18" charset="-127"/>
            </a:endParaRPr>
          </a:p>
        </p:txBody>
      </p:sp>
      <p:sp>
        <p:nvSpPr>
          <p:cNvPr id="6" name="5 CuadroTexto"/>
          <p:cNvSpPr txBox="1"/>
          <p:nvPr/>
        </p:nvSpPr>
        <p:spPr>
          <a:xfrm>
            <a:off x="971600" y="908720"/>
            <a:ext cx="7776864" cy="6063198"/>
          </a:xfrm>
          <a:prstGeom prst="rect">
            <a:avLst/>
          </a:prstGeom>
          <a:noFill/>
        </p:spPr>
        <p:txBody>
          <a:bodyPr wrap="square" rtlCol="0">
            <a:spAutoFit/>
          </a:bodyPr>
          <a:lstStyle/>
          <a:p>
            <a:pPr algn="just">
              <a:buFont typeface="Wingdings" pitchFamily="2" charset="2"/>
              <a:buChar char="Ø"/>
            </a:pPr>
            <a:r>
              <a:rPr lang="es-MX" sz="2800" b="1" dirty="0" smtClean="0"/>
              <a:t>El campo mide 120 m de largo por  90 m de ancho.</a:t>
            </a:r>
            <a:endParaRPr lang="es-CO" sz="2800" b="1" dirty="0" smtClean="0"/>
          </a:p>
          <a:p>
            <a:pPr marL="285750" indent="-285750" algn="just">
              <a:buFont typeface="Wingdings" pitchFamily="2" charset="2"/>
              <a:buChar char="Ø"/>
            </a:pPr>
            <a:r>
              <a:rPr lang="es-CO" sz="2800" b="1" dirty="0" smtClean="0"/>
              <a:t>11 jugadores por cada equipo.	</a:t>
            </a:r>
          </a:p>
          <a:p>
            <a:pPr marL="285750" indent="-285750" algn="just">
              <a:buFont typeface="Wingdings" pitchFamily="2" charset="2"/>
              <a:buChar char="Ø"/>
            </a:pPr>
            <a:r>
              <a:rPr lang="es-CO" sz="2800" b="1" dirty="0" smtClean="0"/>
              <a:t>Cada equipo tiene 3 cambios mas el portero. </a:t>
            </a:r>
          </a:p>
          <a:p>
            <a:pPr marL="285750" indent="-285750" algn="just">
              <a:buFont typeface="Wingdings" pitchFamily="2" charset="2"/>
              <a:buChar char="Ø"/>
            </a:pPr>
            <a:r>
              <a:rPr lang="es-CO" sz="2800" b="1" dirty="0" smtClean="0"/>
              <a:t>Dos tiempos de 45 minutos, con intermedio de 15 minutos.</a:t>
            </a:r>
          </a:p>
          <a:p>
            <a:pPr marL="285750" indent="-285750" algn="just">
              <a:buFont typeface="Wingdings" pitchFamily="2" charset="2"/>
              <a:buChar char="Ø"/>
            </a:pPr>
            <a:r>
              <a:rPr lang="es-CO" sz="2800" b="1" dirty="0" smtClean="0"/>
              <a:t>Si al terminar el partido el marcador está empatado, habrá 2 tiempos extras de 15 minutos con intermedio de 5 minutos, si no desempatan habrá  tanda de 5 penales por cada equipo. </a:t>
            </a:r>
          </a:p>
          <a:p>
            <a:pPr marL="285750" indent="-285750" algn="just">
              <a:buFont typeface="Wingdings" pitchFamily="2" charset="2"/>
              <a:buChar char="Ø"/>
            </a:pPr>
            <a:r>
              <a:rPr lang="es-CO" sz="2800" b="1" dirty="0" smtClean="0"/>
              <a:t>El árbitro tiene la facultad de aplicar el reglamento. </a:t>
            </a:r>
          </a:p>
          <a:p>
            <a:pPr marL="285750" indent="-285750" algn="just">
              <a:buFont typeface="Wingdings" pitchFamily="2" charset="2"/>
              <a:buChar char="Ø"/>
            </a:pPr>
            <a:r>
              <a:rPr lang="es-CO" sz="2800" b="1" dirty="0" smtClean="0"/>
              <a:t>Son XVII REGLAS del Fútbol. </a:t>
            </a:r>
          </a:p>
          <a:p>
            <a:pPr marL="285750" indent="-285750">
              <a:buFont typeface="Wingdings" pitchFamily="2" charset="2"/>
              <a:buChar char="Ø"/>
            </a:pPr>
            <a:endParaRPr lang="es-CO" sz="2400" dirty="0"/>
          </a:p>
        </p:txBody>
      </p:sp>
    </p:spTree>
    <p:extLst>
      <p:ext uri="{BB962C8B-B14F-4D97-AF65-F5344CB8AC3E}">
        <p14:creationId xmlns:p14="http://schemas.microsoft.com/office/powerpoint/2010/main" xmlns="" val="1263744147"/>
      </p:ext>
    </p:extLst>
  </p:cSld>
  <p:clrMapOvr>
    <a:masterClrMapping/>
  </p:clrMapOvr>
  <mc:AlternateContent xmlns:mc="http://schemas.openxmlformats.org/markup-compatibility/2006">
    <mc:Choice xmlns:p14="http://schemas.microsoft.com/office/powerpoint/2010/main" xmlns=""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randombar(horizont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000" b="-1000"/>
          </a:stretch>
        </a:blipFill>
        <a:effectLst/>
      </p:bgPr>
    </p:bg>
    <p:spTree>
      <p:nvGrpSpPr>
        <p:cNvPr id="1" name=""/>
        <p:cNvGrpSpPr/>
        <p:nvPr/>
      </p:nvGrpSpPr>
      <p:grpSpPr>
        <a:xfrm>
          <a:off x="0" y="0"/>
          <a:ext cx="0" cy="0"/>
          <a:chOff x="0" y="0"/>
          <a:chExt cx="0" cy="0"/>
        </a:xfrm>
      </p:grpSpPr>
      <p:sp>
        <p:nvSpPr>
          <p:cNvPr id="5" name="4 Rectángulo"/>
          <p:cNvSpPr/>
          <p:nvPr/>
        </p:nvSpPr>
        <p:spPr>
          <a:xfrm>
            <a:off x="3280156" y="0"/>
            <a:ext cx="2444901" cy="830997"/>
          </a:xfrm>
          <a:prstGeom prst="rect">
            <a:avLst/>
          </a:prstGeom>
          <a:noFill/>
        </p:spPr>
        <p:txBody>
          <a:bodyPr wrap="none" lIns="91440" tIns="45720" rIns="91440" bIns="45720">
            <a:spAutoFit/>
          </a:bodyPr>
          <a:lstStyle/>
          <a:p>
            <a:pPr algn="ctr"/>
            <a:r>
              <a:rPr lang="es-ES" sz="4800" dirty="0" smtClean="0">
                <a:ln w="18415" cmpd="sng">
                  <a:solidFill>
                    <a:srgbClr val="FFFFFF"/>
                  </a:solidFill>
                  <a:prstDash val="solid"/>
                </a:ln>
                <a:effectLst>
                  <a:outerShdw blurRad="63500" dir="3600000" algn="tl" rotWithShape="0">
                    <a:srgbClr val="000000">
                      <a:alpha val="70000"/>
                    </a:srgbClr>
                  </a:outerShdw>
                </a:effectLst>
                <a:latin typeface="Batang" pitchFamily="18" charset="-127"/>
                <a:ea typeface="Batang" pitchFamily="18" charset="-127"/>
              </a:rPr>
              <a:t>LA FIFA</a:t>
            </a:r>
            <a:endParaRPr lang="es-ES" sz="4800" dirty="0">
              <a:ln w="18415" cmpd="sng">
                <a:solidFill>
                  <a:srgbClr val="FFFFFF"/>
                </a:solidFill>
                <a:prstDash val="solid"/>
              </a:ln>
              <a:effectLst>
                <a:outerShdw blurRad="63500" dir="3600000" algn="tl" rotWithShape="0">
                  <a:srgbClr val="000000">
                    <a:alpha val="70000"/>
                  </a:srgbClr>
                </a:outerShdw>
              </a:effectLst>
              <a:latin typeface="Batang" pitchFamily="18" charset="-127"/>
              <a:ea typeface="Batang" pitchFamily="18" charset="-127"/>
            </a:endParaRPr>
          </a:p>
        </p:txBody>
      </p:sp>
      <p:sp>
        <p:nvSpPr>
          <p:cNvPr id="6" name="5 CuadroTexto"/>
          <p:cNvSpPr txBox="1"/>
          <p:nvPr/>
        </p:nvSpPr>
        <p:spPr>
          <a:xfrm>
            <a:off x="144016" y="595709"/>
            <a:ext cx="8892480" cy="6001643"/>
          </a:xfrm>
          <a:prstGeom prst="rect">
            <a:avLst/>
          </a:prstGeom>
          <a:noFill/>
        </p:spPr>
        <p:txBody>
          <a:bodyPr wrap="square" rtlCol="0">
            <a:spAutoFit/>
          </a:bodyPr>
          <a:lstStyle/>
          <a:p>
            <a:pPr algn="just"/>
            <a:r>
              <a:rPr lang="es-AR" sz="2400" b="1" dirty="0" smtClean="0"/>
              <a:t>Fue fundada el 21 de mayo de 1904 en París, Francia, por representantes de 8 países: </a:t>
            </a:r>
          </a:p>
          <a:p>
            <a:pPr algn="just"/>
            <a:r>
              <a:rPr lang="es-AR" sz="2400" b="1" dirty="0" smtClean="0"/>
              <a:t>•Bélgica (Union Belge des Sociétés de Sports)</a:t>
            </a:r>
          </a:p>
          <a:p>
            <a:pPr algn="just"/>
            <a:r>
              <a:rPr lang="es-AR" sz="2400" b="1" dirty="0" smtClean="0"/>
              <a:t>•Dinamarca (Dansk Boldspil Union)</a:t>
            </a:r>
          </a:p>
          <a:p>
            <a:pPr algn="just"/>
            <a:r>
              <a:rPr lang="es-AR" sz="2400" b="1" dirty="0" smtClean="0"/>
              <a:t>• España (Madrid Football Club)</a:t>
            </a:r>
          </a:p>
          <a:p>
            <a:pPr algn="just"/>
            <a:r>
              <a:rPr lang="es-AR" sz="2400" b="1" dirty="0" smtClean="0"/>
              <a:t>• Francia (Union des Sociétés Françaises de Sports Athlétiques)</a:t>
            </a:r>
          </a:p>
          <a:p>
            <a:pPr algn="just"/>
            <a:r>
              <a:rPr lang="es-AR" sz="2400" b="1" dirty="0" smtClean="0"/>
              <a:t>•Países Bajos (Nederlandsche Voetbal Bond)</a:t>
            </a:r>
          </a:p>
          <a:p>
            <a:pPr algn="just"/>
            <a:r>
              <a:rPr lang="es-AR" sz="2400" b="1" dirty="0" smtClean="0"/>
              <a:t>• Suecia (Svenska Bollspells Förbundet) </a:t>
            </a:r>
          </a:p>
          <a:p>
            <a:pPr algn="just"/>
            <a:r>
              <a:rPr lang="es-AR" sz="2400" b="1" dirty="0" smtClean="0"/>
              <a:t>• Suiza (Association Suisse de Football)</a:t>
            </a:r>
          </a:p>
          <a:p>
            <a:pPr algn="just"/>
            <a:r>
              <a:rPr lang="es-AR" sz="2400" b="1" dirty="0" smtClean="0"/>
              <a:t>• Alemania (Deutscher Futball-Bund) confirmó su afiliación el mismo día por telegrama. </a:t>
            </a:r>
          </a:p>
          <a:p>
            <a:pPr algn="just"/>
            <a:endParaRPr lang="es-CO" sz="2400" b="1" dirty="0" smtClean="0"/>
          </a:p>
          <a:p>
            <a:pPr algn="just"/>
            <a:r>
              <a:rPr lang="es-CO" sz="2400" b="1" dirty="0" smtClean="0"/>
              <a:t>Durante la Primera Guerra Mundial la FIFA estuvo a punto de desaparecer, aunque esto no pasó gracias al trabajo de Carl Anton Wilhelm Hirschmann. Después de esto la FIFA tuvo un crecimiento en todo el mundo asociándose más países.</a:t>
            </a:r>
            <a:endParaRPr lang="es-AR" sz="2400" b="1" dirty="0"/>
          </a:p>
        </p:txBody>
      </p:sp>
    </p:spTree>
    <p:extLst>
      <p:ext uri="{BB962C8B-B14F-4D97-AF65-F5344CB8AC3E}">
        <p14:creationId xmlns:p14="http://schemas.microsoft.com/office/powerpoint/2010/main" xmlns="" val="1271675459"/>
      </p:ext>
    </p:extLst>
  </p:cSld>
  <p:clrMapOvr>
    <a:masterClrMapping/>
  </p:clrMapOvr>
  <mc:AlternateContent xmlns:mc="http://schemas.openxmlformats.org/markup-compatibility/2006">
    <mc:Choice xmlns:p14="http://schemas.microsoft.com/office/powerpoint/2010/main" xmlns=""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2571736" y="785794"/>
            <a:ext cx="4400565" cy="646331"/>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600" b="1" spc="50" dirty="0" smtClean="0">
                <a:ln w="11430"/>
                <a:solidFill>
                  <a:schemeClr val="bg1"/>
                </a:solidFill>
                <a:effectLst>
                  <a:outerShdw blurRad="76200" dist="50800" dir="5400000" algn="tl" rotWithShape="0">
                    <a:srgbClr val="000000">
                      <a:alpha val="65000"/>
                    </a:srgbClr>
                  </a:outerShdw>
                </a:effectLst>
                <a:latin typeface="Batang" pitchFamily="18" charset="-127"/>
                <a:ea typeface="Batang" pitchFamily="18" charset="-127"/>
              </a:rPr>
              <a:t>PRIMER MUNDIAL</a:t>
            </a:r>
            <a:endParaRPr lang="es-ES" sz="3600" b="1" spc="50" dirty="0">
              <a:ln w="11430"/>
              <a:solidFill>
                <a:schemeClr val="bg1"/>
              </a:solidFill>
              <a:effectLst>
                <a:outerShdw blurRad="76200" dist="50800" dir="5400000" algn="tl" rotWithShape="0">
                  <a:srgbClr val="000000">
                    <a:alpha val="65000"/>
                  </a:srgbClr>
                </a:outerShdw>
              </a:effectLst>
              <a:latin typeface="Batang" pitchFamily="18" charset="-127"/>
              <a:ea typeface="Batang" pitchFamily="18" charset="-127"/>
            </a:endParaRPr>
          </a:p>
        </p:txBody>
      </p:sp>
      <p:sp>
        <p:nvSpPr>
          <p:cNvPr id="6" name="5 CuadroTexto"/>
          <p:cNvSpPr txBox="1"/>
          <p:nvPr/>
        </p:nvSpPr>
        <p:spPr>
          <a:xfrm>
            <a:off x="395536" y="1700808"/>
            <a:ext cx="3960440" cy="4893647"/>
          </a:xfrm>
          <a:prstGeom prst="rect">
            <a:avLst/>
          </a:prstGeom>
          <a:noFill/>
        </p:spPr>
        <p:txBody>
          <a:bodyPr wrap="square" rtlCol="0">
            <a:spAutoFit/>
          </a:bodyPr>
          <a:lstStyle/>
          <a:p>
            <a:pPr algn="just"/>
            <a:r>
              <a:rPr lang="es-CO" sz="2400" b="1" dirty="0" smtClean="0">
                <a:solidFill>
                  <a:schemeClr val="bg1"/>
                </a:solidFill>
              </a:rPr>
              <a:t>Uruguay fue elegido sede de la primera Copa Mundial de Fútbol, a disputarse en 1930. Si bien Uruguay pagaría todos los gastos de los participantes, muchas selecciones europeas se abstuvieron de participar debido a la crisis post guerra que vivía el viejo continente. Gracias a esto se logró aprobar que los mundiales se llevaran a cabo cada 4 años.</a:t>
            </a:r>
            <a:endParaRPr lang="es-AR" sz="2400" b="1" dirty="0">
              <a:solidFill>
                <a:schemeClr val="bg1"/>
              </a:solidFill>
            </a:endParaRPr>
          </a:p>
        </p:txBody>
      </p:sp>
      <p:pic>
        <p:nvPicPr>
          <p:cNvPr id="7" name="6 Imagen"/>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4593354" y="2333144"/>
            <a:ext cx="4227118" cy="2968064"/>
          </a:xfrm>
          <a:prstGeom prst="rect">
            <a:avLst/>
          </a:prstGeom>
        </p:spPr>
      </p:pic>
    </p:spTree>
    <p:extLst>
      <p:ext uri="{BB962C8B-B14F-4D97-AF65-F5344CB8AC3E}">
        <p14:creationId xmlns:p14="http://schemas.microsoft.com/office/powerpoint/2010/main" xmlns="" val="1495322063"/>
      </p:ext>
    </p:extLst>
  </p:cSld>
  <p:clrMapOvr>
    <a:masterClrMapping/>
  </p:clrMapOvr>
  <mc:AlternateContent xmlns:mc="http://schemas.openxmlformats.org/markup-compatibility/2006">
    <mc:Choice xmlns:p14="http://schemas.microsoft.com/office/powerpoint/2010/main" xmlns=""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1)">
                                      <p:cBhvr>
                                        <p:cTn id="1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8000" r="-8000"/>
          </a:stretch>
        </a:blipFill>
        <a:effectLst/>
      </p:bgPr>
    </p:bg>
    <p:spTree>
      <p:nvGrpSpPr>
        <p:cNvPr id="1" name=""/>
        <p:cNvGrpSpPr/>
        <p:nvPr/>
      </p:nvGrpSpPr>
      <p:grpSpPr>
        <a:xfrm>
          <a:off x="0" y="0"/>
          <a:ext cx="0" cy="0"/>
          <a:chOff x="0" y="0"/>
          <a:chExt cx="0" cy="0"/>
        </a:xfrm>
      </p:grpSpPr>
      <p:sp>
        <p:nvSpPr>
          <p:cNvPr id="8" name="7 Rectángulo"/>
          <p:cNvSpPr/>
          <p:nvPr/>
        </p:nvSpPr>
        <p:spPr>
          <a:xfrm>
            <a:off x="899592" y="3212976"/>
            <a:ext cx="6912768" cy="2736304"/>
          </a:xfrm>
          <a:prstGeom prst="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544709" y="928670"/>
            <a:ext cx="8622873" cy="646331"/>
          </a:xfrm>
          <a:prstGeom prst="rect">
            <a:avLst/>
          </a:prstGeom>
          <a:noFill/>
        </p:spPr>
        <p:txBody>
          <a:bodyPr wrap="none" lIns="91440" tIns="45720" rIns="91440" bIns="45720">
            <a:spAutoFit/>
          </a:bodyPr>
          <a:lstStyle/>
          <a:p>
            <a:pPr algn="ctr"/>
            <a:r>
              <a:rPr lang="es-ES" sz="3600" b="1"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Batang" pitchFamily="18" charset="-127"/>
                <a:ea typeface="Batang" pitchFamily="18" charset="-127"/>
              </a:rPr>
              <a:t>POSICIONES TÉCNICAS DEL FÙTBOL </a:t>
            </a:r>
            <a:endParaRPr lang="es-ES" sz="3600" b="1" cap="none" spc="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Batang" pitchFamily="18" charset="-127"/>
              <a:ea typeface="Batang" pitchFamily="18" charset="-127"/>
            </a:endParaRPr>
          </a:p>
        </p:txBody>
      </p:sp>
      <p:sp>
        <p:nvSpPr>
          <p:cNvPr id="6" name="5 Rectángulo"/>
          <p:cNvSpPr/>
          <p:nvPr/>
        </p:nvSpPr>
        <p:spPr>
          <a:xfrm>
            <a:off x="1560814" y="2060848"/>
            <a:ext cx="6011582" cy="584775"/>
          </a:xfrm>
          <a:prstGeom prst="rect">
            <a:avLst/>
          </a:prstGeom>
          <a:noFill/>
        </p:spPr>
        <p:txBody>
          <a:bodyPr wrap="none" lIns="91440" tIns="45720" rIns="91440" bIns="45720">
            <a:spAutoFit/>
          </a:bodyPr>
          <a:lstStyle/>
          <a:p>
            <a:pPr algn="ctr"/>
            <a:r>
              <a:rPr lang="es-ES" sz="3200" b="1"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Batang" pitchFamily="18" charset="-127"/>
                <a:ea typeface="Batang" pitchFamily="18" charset="-127"/>
              </a:rPr>
              <a:t>ARQUERO O GUARDAMETA </a:t>
            </a:r>
            <a:endParaRPr lang="es-ES" sz="3200" b="1" cap="none" spc="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Batang" pitchFamily="18" charset="-127"/>
              <a:ea typeface="Batang" pitchFamily="18" charset="-127"/>
            </a:endParaRPr>
          </a:p>
        </p:txBody>
      </p:sp>
      <p:sp>
        <p:nvSpPr>
          <p:cNvPr id="7" name="6 CuadroTexto"/>
          <p:cNvSpPr txBox="1"/>
          <p:nvPr/>
        </p:nvSpPr>
        <p:spPr>
          <a:xfrm>
            <a:off x="945056" y="3212976"/>
            <a:ext cx="6867304" cy="2677656"/>
          </a:xfrm>
          <a:prstGeom prst="rect">
            <a:avLst/>
          </a:prstGeom>
          <a:noFill/>
        </p:spPr>
        <p:txBody>
          <a:bodyPr wrap="square" rtlCol="0">
            <a:spAutoFit/>
          </a:bodyPr>
          <a:lstStyle/>
          <a:p>
            <a:pPr algn="just"/>
            <a:r>
              <a:rPr lang="es-CO" sz="2400" b="1" dirty="0" smtClean="0"/>
              <a:t>El portero, también conocido como guardameta, arquero o golero, es el jugador cuyo principal objetivo es evitar que la pelota entre a su meta durante el juego. El guardameta es el único jugador que puede tocar la pelota con sus manos durante el juego activo, aunque sólo dentro de su propia área cada equipo debe tener un arquero en su equipo.</a:t>
            </a:r>
            <a:endParaRPr lang="es-AR" sz="2400" b="1" dirty="0"/>
          </a:p>
        </p:txBody>
      </p:sp>
    </p:spTree>
    <p:extLst>
      <p:ext uri="{BB962C8B-B14F-4D97-AF65-F5344CB8AC3E}">
        <p14:creationId xmlns:p14="http://schemas.microsoft.com/office/powerpoint/2010/main" xmlns="" val="1093972680"/>
      </p:ext>
    </p:extLst>
  </p:cSld>
  <p:clrMapOvr>
    <a:masterClrMapping/>
  </p:clrMapOvr>
  <mc:AlternateContent xmlns:mc="http://schemas.openxmlformats.org/markup-compatibility/2006">
    <mc:Choice xmlns:p14="http://schemas.microsoft.com/office/powerpoint/2010/main" xmlns=""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t="-1000" b="-1000"/>
          </a:stretch>
        </a:blipFill>
        <a:effectLst/>
      </p:bgPr>
    </p:bg>
    <p:spTree>
      <p:nvGrpSpPr>
        <p:cNvPr id="1" name=""/>
        <p:cNvGrpSpPr/>
        <p:nvPr/>
      </p:nvGrpSpPr>
      <p:grpSpPr>
        <a:xfrm>
          <a:off x="0" y="0"/>
          <a:ext cx="0" cy="0"/>
          <a:chOff x="0" y="0"/>
          <a:chExt cx="0" cy="0"/>
        </a:xfrm>
      </p:grpSpPr>
      <p:sp>
        <p:nvSpPr>
          <p:cNvPr id="5" name="4 Rectángulo"/>
          <p:cNvSpPr/>
          <p:nvPr/>
        </p:nvSpPr>
        <p:spPr>
          <a:xfrm>
            <a:off x="0" y="0"/>
            <a:ext cx="2915816" cy="707886"/>
          </a:xfrm>
          <a:prstGeom prst="rect">
            <a:avLst/>
          </a:prstGeom>
          <a:solidFill>
            <a:schemeClr val="tx1"/>
          </a:solidFill>
        </p:spPr>
        <p:txBody>
          <a:bodyPr wrap="square" lIns="91440" tIns="45720" rIns="91440" bIns="45720">
            <a:spAutoFit/>
          </a:bodyPr>
          <a:lstStyle/>
          <a:p>
            <a:pPr algn="ctr"/>
            <a:r>
              <a:rPr lang="es-ES" sz="4000" b="0" cap="none" spc="0" dirty="0" smtClean="0">
                <a:ln w="18415" cmpd="sng">
                  <a:solidFill>
                    <a:srgbClr val="FFFFFF"/>
                  </a:solidFill>
                  <a:prstDash val="solid"/>
                </a:ln>
                <a:effectLst>
                  <a:outerShdw blurRad="63500" dir="3600000" algn="tl" rotWithShape="0">
                    <a:srgbClr val="000000">
                      <a:alpha val="70000"/>
                    </a:srgbClr>
                  </a:outerShdw>
                </a:effectLst>
                <a:latin typeface="Batang" pitchFamily="18" charset="-127"/>
                <a:ea typeface="Batang" pitchFamily="18" charset="-127"/>
              </a:rPr>
              <a:t>DEFENSA</a:t>
            </a:r>
            <a:endParaRPr lang="es-ES" sz="4000" b="0" cap="none" spc="0" dirty="0">
              <a:ln w="18415" cmpd="sng">
                <a:solidFill>
                  <a:srgbClr val="FFFFFF"/>
                </a:solidFill>
                <a:prstDash val="solid"/>
              </a:ln>
              <a:effectLst>
                <a:outerShdw blurRad="63500" dir="3600000" algn="tl" rotWithShape="0">
                  <a:srgbClr val="000000">
                    <a:alpha val="70000"/>
                  </a:srgbClr>
                </a:outerShdw>
              </a:effectLst>
              <a:latin typeface="Batang" pitchFamily="18" charset="-127"/>
              <a:ea typeface="Batang" pitchFamily="18" charset="-127"/>
            </a:endParaRPr>
          </a:p>
        </p:txBody>
      </p:sp>
      <p:sp>
        <p:nvSpPr>
          <p:cNvPr id="6" name="5 CuadroTexto"/>
          <p:cNvSpPr txBox="1"/>
          <p:nvPr/>
        </p:nvSpPr>
        <p:spPr>
          <a:xfrm>
            <a:off x="0" y="4581128"/>
            <a:ext cx="9052345" cy="2308324"/>
          </a:xfrm>
          <a:prstGeom prst="rect">
            <a:avLst/>
          </a:prstGeom>
          <a:noFill/>
        </p:spPr>
        <p:txBody>
          <a:bodyPr wrap="square" rtlCol="0">
            <a:spAutoFit/>
          </a:bodyPr>
          <a:lstStyle/>
          <a:p>
            <a:pPr algn="just"/>
            <a:r>
              <a:rPr lang="es-CO" sz="2400" b="1" dirty="0" smtClean="0">
                <a:solidFill>
                  <a:schemeClr val="bg1"/>
                </a:solidFill>
                <a:latin typeface="Berlin Sans FB Demi" pitchFamily="34" charset="0"/>
              </a:rPr>
              <a:t>También conocido como defensor, es el jugador ubicado una línea delante del guardameta y una por detrás de los centrocampistas, cuyo principal objetivo es detener los ataques del equipo rival. Generalmente esta línea de jugadores se encuentra en forma arqueada, quedando algunas defensas ubicadas más cerca del guardameta que los demás</a:t>
            </a:r>
            <a:r>
              <a:rPr lang="es-CO" sz="2400" dirty="0" smtClean="0">
                <a:solidFill>
                  <a:schemeClr val="bg1"/>
                </a:solidFill>
                <a:latin typeface="Berlin Sans FB Demi" pitchFamily="34" charset="0"/>
              </a:rPr>
              <a:t>.</a:t>
            </a:r>
            <a:endParaRPr lang="es-AR" sz="2400" dirty="0">
              <a:solidFill>
                <a:schemeClr val="bg1"/>
              </a:solidFill>
              <a:latin typeface="Berlin Sans FB Demi" pitchFamily="34" charset="0"/>
            </a:endParaRPr>
          </a:p>
        </p:txBody>
      </p:sp>
    </p:spTree>
    <p:extLst>
      <p:ext uri="{BB962C8B-B14F-4D97-AF65-F5344CB8AC3E}">
        <p14:creationId xmlns:p14="http://schemas.microsoft.com/office/powerpoint/2010/main" xmlns="" val="2488526861"/>
      </p:ext>
    </p:extLst>
  </p:cSld>
  <p:clrMapOvr>
    <a:masterClrMapping/>
  </p:clrMapOvr>
  <mc:AlternateContent xmlns:mc="http://schemas.openxmlformats.org/markup-compatibility/2006">
    <mc:Choice xmlns:p14="http://schemas.microsoft.com/office/powerpoint/2010/main" xmlns=""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sp>
        <p:nvSpPr>
          <p:cNvPr id="4" name="3 Rectángulo"/>
          <p:cNvSpPr/>
          <p:nvPr/>
        </p:nvSpPr>
        <p:spPr>
          <a:xfrm>
            <a:off x="0" y="4149080"/>
            <a:ext cx="9144000" cy="27089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971600" y="1484808"/>
            <a:ext cx="7181774" cy="646331"/>
          </a:xfrm>
          <a:prstGeom prst="rect">
            <a:avLst/>
          </a:prstGeom>
          <a:noFill/>
        </p:spPr>
        <p:txBody>
          <a:bodyPr wrap="none" lIns="91440" tIns="45720" rIns="91440" bIns="45720">
            <a:spAutoFit/>
          </a:bodyPr>
          <a:lstStyle/>
          <a:p>
            <a:pPr algn="ctr"/>
            <a:r>
              <a:rPr lang="es-ES" sz="36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Batang" pitchFamily="18" charset="-127"/>
                <a:ea typeface="Batang" pitchFamily="18" charset="-127"/>
              </a:rPr>
              <a:t>MEDIO Ò CENTRO CAMPISTA </a:t>
            </a:r>
            <a:endParaRPr lang="es-ES" sz="36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Batang" pitchFamily="18" charset="-127"/>
              <a:ea typeface="Batang" pitchFamily="18" charset="-127"/>
            </a:endParaRPr>
          </a:p>
        </p:txBody>
      </p:sp>
      <p:sp>
        <p:nvSpPr>
          <p:cNvPr id="6" name="5 CuadroTexto"/>
          <p:cNvSpPr txBox="1"/>
          <p:nvPr/>
        </p:nvSpPr>
        <p:spPr>
          <a:xfrm>
            <a:off x="0" y="4180344"/>
            <a:ext cx="9144000" cy="2677656"/>
          </a:xfrm>
          <a:prstGeom prst="rect">
            <a:avLst/>
          </a:prstGeom>
          <a:noFill/>
        </p:spPr>
        <p:txBody>
          <a:bodyPr wrap="square" rtlCol="0">
            <a:spAutoFit/>
          </a:bodyPr>
          <a:lstStyle/>
          <a:p>
            <a:pPr algn="just"/>
            <a:r>
              <a:rPr lang="es-CO" sz="2400" b="1" dirty="0" smtClean="0"/>
              <a:t>Es una de las posiciones más famosas de este deporte. Entre sus funciones se encuentran: recuperar balones, propiciar la creación de jugadas y explotar el juego ofensivo. De acuerdo a estas funciones podemos distinguir a los volantes carrileros (los que juegan más cerca de la línea de banda), los de contención (que juegan casi a la misma altura que los defensores laterales para contribuir a la defensa, pueden ser uno o dos jugadores).</a:t>
            </a:r>
            <a:endParaRPr lang="es-CO" sz="2400" b="1" dirty="0"/>
          </a:p>
        </p:txBody>
      </p:sp>
    </p:spTree>
    <p:extLst>
      <p:ext uri="{BB962C8B-B14F-4D97-AF65-F5344CB8AC3E}">
        <p14:creationId xmlns:p14="http://schemas.microsoft.com/office/powerpoint/2010/main" xmlns="" val="1118524972"/>
      </p:ext>
    </p:extLst>
  </p:cSld>
  <p:clrMapOvr>
    <a:masterClrMapping/>
  </p:clrMapOvr>
  <mc:AlternateContent xmlns:mc="http://schemas.openxmlformats.org/markup-compatibility/2006">
    <mc:Choice xmlns:p14="http://schemas.microsoft.com/office/powerpoint/2010/main" xmlns=""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a:stretch>
        </a:blipFill>
        <a:effectLst/>
      </p:bgPr>
    </p:bg>
    <p:spTree>
      <p:nvGrpSpPr>
        <p:cNvPr id="1" name=""/>
        <p:cNvGrpSpPr/>
        <p:nvPr/>
      </p:nvGrpSpPr>
      <p:grpSpPr>
        <a:xfrm>
          <a:off x="0" y="0"/>
          <a:ext cx="0" cy="0"/>
          <a:chOff x="0" y="0"/>
          <a:chExt cx="0" cy="0"/>
        </a:xfrm>
      </p:grpSpPr>
      <p:sp>
        <p:nvSpPr>
          <p:cNvPr id="4" name="3 Rectángulo"/>
          <p:cNvSpPr/>
          <p:nvPr/>
        </p:nvSpPr>
        <p:spPr>
          <a:xfrm>
            <a:off x="1" y="4005064"/>
            <a:ext cx="9144000" cy="2852936"/>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79512" y="4078813"/>
            <a:ext cx="4186220" cy="646331"/>
          </a:xfrm>
          <a:prstGeom prst="rect">
            <a:avLst/>
          </a:prstGeom>
          <a:noFill/>
        </p:spPr>
        <p:txBody>
          <a:bodyPr wrap="square" lIns="91440" tIns="45720" rIns="91440" bIns="45720">
            <a:spAutoFit/>
          </a:bodyPr>
          <a:lstStyle/>
          <a:p>
            <a:pPr algn="ctr"/>
            <a:r>
              <a:rPr lang="es-ES" sz="3600" b="1"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Batang" pitchFamily="18" charset="-127"/>
                <a:ea typeface="Batang" pitchFamily="18" charset="-127"/>
              </a:rPr>
              <a:t>DELANTERO</a:t>
            </a:r>
            <a:endParaRPr lang="es-ES" sz="3600" b="1" cap="none" spc="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Batang" pitchFamily="18" charset="-127"/>
              <a:ea typeface="Batang" pitchFamily="18" charset="-127"/>
            </a:endParaRPr>
          </a:p>
        </p:txBody>
      </p:sp>
      <p:sp>
        <p:nvSpPr>
          <p:cNvPr id="7" name="6 CuadroTexto"/>
          <p:cNvSpPr txBox="1"/>
          <p:nvPr/>
        </p:nvSpPr>
        <p:spPr>
          <a:xfrm>
            <a:off x="72008" y="4725144"/>
            <a:ext cx="8964488" cy="1938992"/>
          </a:xfrm>
          <a:prstGeom prst="rect">
            <a:avLst/>
          </a:prstGeom>
          <a:noFill/>
        </p:spPr>
        <p:txBody>
          <a:bodyPr wrap="square" rtlCol="0">
            <a:spAutoFit/>
          </a:bodyPr>
          <a:lstStyle/>
          <a:p>
            <a:pPr algn="just"/>
            <a:r>
              <a:rPr lang="es-CO" sz="2400" b="1" dirty="0" smtClean="0"/>
              <a:t>Es un jugador de un equipo de fútbol que se destaca en la posición de ataque, la más cercana a la portería del equipo rival, y es por ello el principal responsable de marcar los goles. Es muy importante estar en movimiento y buscar siempre pase, es decir, desmarcarte para que le sea más fácil al que lleva la pelota pasársela. </a:t>
            </a:r>
            <a:endParaRPr lang="es-AR" sz="2400" b="1" dirty="0"/>
          </a:p>
        </p:txBody>
      </p:sp>
    </p:spTree>
    <p:extLst>
      <p:ext uri="{BB962C8B-B14F-4D97-AF65-F5344CB8AC3E}">
        <p14:creationId xmlns:p14="http://schemas.microsoft.com/office/powerpoint/2010/main" xmlns="" val="1143782113"/>
      </p:ext>
    </p:extLst>
  </p:cSld>
  <p:clrMapOvr>
    <a:masterClrMapping/>
  </p:clrMapOvr>
  <mc:AlternateContent xmlns:mc="http://schemas.openxmlformats.org/markup-compatibility/2006">
    <mc:Choice xmlns:p14="http://schemas.microsoft.com/office/powerpoint/2010/main" xmlns=""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7000" b="-17000"/>
          </a:stretch>
        </a:blipFill>
        <a:effectLst/>
      </p:bgPr>
    </p:bg>
    <p:spTree>
      <p:nvGrpSpPr>
        <p:cNvPr id="1" name=""/>
        <p:cNvGrpSpPr/>
        <p:nvPr/>
      </p:nvGrpSpPr>
      <p:grpSpPr>
        <a:xfrm>
          <a:off x="0" y="0"/>
          <a:ext cx="0" cy="0"/>
          <a:chOff x="0" y="0"/>
          <a:chExt cx="0" cy="0"/>
        </a:xfrm>
      </p:grpSpPr>
      <p:sp>
        <p:nvSpPr>
          <p:cNvPr id="5" name="4 Rectángulo"/>
          <p:cNvSpPr/>
          <p:nvPr/>
        </p:nvSpPr>
        <p:spPr>
          <a:xfrm>
            <a:off x="2397586" y="3501008"/>
            <a:ext cx="4570483" cy="646331"/>
          </a:xfrm>
          <a:prstGeom prst="rect">
            <a:avLst/>
          </a:prstGeom>
          <a:noFill/>
        </p:spPr>
        <p:txBody>
          <a:bodyPr wrap="none" lIns="91440" tIns="45720" rIns="91440" bIns="45720">
            <a:spAutoFit/>
          </a:bodyPr>
          <a:lstStyle/>
          <a:p>
            <a:pPr algn="ctr"/>
            <a:r>
              <a:rPr lang="es-ES" sz="3600" b="0" cap="none" spc="0" dirty="0" smtClean="0">
                <a:ln w="18415" cmpd="sng">
                  <a:solidFill>
                    <a:srgbClr val="FFFFFF"/>
                  </a:solidFill>
                  <a:prstDash val="solid"/>
                </a:ln>
                <a:effectLst>
                  <a:outerShdw blurRad="63500" dir="3600000" algn="tl" rotWithShape="0">
                    <a:srgbClr val="000000">
                      <a:alpha val="70000"/>
                    </a:srgbClr>
                  </a:outerShdw>
                </a:effectLst>
                <a:latin typeface="Batang" pitchFamily="18" charset="-127"/>
                <a:ea typeface="Batang" pitchFamily="18" charset="-127"/>
              </a:rPr>
              <a:t>FUTBOL </a:t>
            </a:r>
            <a:r>
              <a:rPr lang="es-ES" sz="3600" b="0" cap="none" spc="0" dirty="0" smtClean="0">
                <a:ln w="18415" cmpd="sng">
                  <a:solidFill>
                    <a:srgbClr val="FFFFFF"/>
                  </a:solidFill>
                  <a:prstDash val="solid"/>
                </a:ln>
                <a:effectLst>
                  <a:outerShdw blurRad="63500" dir="3600000" algn="tl" rotWithShape="0">
                    <a:srgbClr val="000000">
                      <a:alpha val="70000"/>
                    </a:srgbClr>
                  </a:outerShdw>
                </a:effectLst>
                <a:latin typeface="Batang" pitchFamily="18" charset="-127"/>
                <a:ea typeface="Batang" pitchFamily="18" charset="-127"/>
              </a:rPr>
              <a:t>FEMENINO</a:t>
            </a:r>
            <a:endParaRPr lang="es-ES" sz="3600" b="0" cap="none" spc="0" dirty="0">
              <a:ln w="18415" cmpd="sng">
                <a:solidFill>
                  <a:srgbClr val="FFFFFF"/>
                </a:solidFill>
                <a:prstDash val="solid"/>
              </a:ln>
              <a:effectLst>
                <a:outerShdw blurRad="63500" dir="3600000" algn="tl" rotWithShape="0">
                  <a:srgbClr val="000000">
                    <a:alpha val="70000"/>
                  </a:srgbClr>
                </a:outerShdw>
              </a:effectLst>
              <a:latin typeface="Batang" pitchFamily="18" charset="-127"/>
              <a:ea typeface="Batang" pitchFamily="18" charset="-127"/>
            </a:endParaRPr>
          </a:p>
        </p:txBody>
      </p:sp>
      <p:sp>
        <p:nvSpPr>
          <p:cNvPr id="6" name="5 CuadroTexto"/>
          <p:cNvSpPr txBox="1"/>
          <p:nvPr/>
        </p:nvSpPr>
        <p:spPr>
          <a:xfrm>
            <a:off x="0" y="4149080"/>
            <a:ext cx="9144000" cy="2677656"/>
          </a:xfrm>
          <a:prstGeom prst="rect">
            <a:avLst/>
          </a:prstGeom>
          <a:noFill/>
        </p:spPr>
        <p:txBody>
          <a:bodyPr wrap="square" rtlCol="0">
            <a:spAutoFit/>
          </a:bodyPr>
          <a:lstStyle/>
          <a:p>
            <a:pPr algn="just"/>
            <a:r>
              <a:rPr lang="es-CO" sz="2400" b="1" dirty="0" smtClean="0">
                <a:latin typeface="Berlin Sans FB Demi" pitchFamily="34" charset="0"/>
              </a:rPr>
              <a:t>Ha tenido un crecimiento lento en el fútbol moderno, principalmente por obstáculos sociales y culturales que no permiten el ingreso pleno de la mujer al deporte. El primer encuentro femenino bajo las reglas del fútbol asociación del cual se tienen registros sucedió en 1892 en Glasgow, Escocia.30 A finales de 1921 el fútbol femenino fue prohibido en Inglaterra, hecho que no le permitió expandirse al resto del mundo</a:t>
            </a:r>
            <a:r>
              <a:rPr lang="es-CO" sz="2400" dirty="0" smtClean="0"/>
              <a:t>.</a:t>
            </a:r>
            <a:endParaRPr lang="es-AR" sz="2400" dirty="0"/>
          </a:p>
        </p:txBody>
      </p:sp>
    </p:spTree>
    <p:extLst>
      <p:ext uri="{BB962C8B-B14F-4D97-AF65-F5344CB8AC3E}">
        <p14:creationId xmlns:p14="http://schemas.microsoft.com/office/powerpoint/2010/main" xmlns="" val="3915724055"/>
      </p:ext>
    </p:extLst>
  </p:cSld>
  <p:clrMapOvr>
    <a:masterClrMapping/>
  </p:clrMapOvr>
  <mc:AlternateContent xmlns:mc="http://schemas.openxmlformats.org/markup-compatibility/2006">
    <mc:Choice xmlns:p14="http://schemas.microsoft.com/office/powerpoint/2010/main" xmlns=""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4000"/>
          </a:stretch>
        </a:blipFill>
        <a:effectLst/>
      </p:bgPr>
    </p:bg>
    <p:spTree>
      <p:nvGrpSpPr>
        <p:cNvPr id="1" name=""/>
        <p:cNvGrpSpPr/>
        <p:nvPr/>
      </p:nvGrpSpPr>
      <p:grpSpPr>
        <a:xfrm>
          <a:off x="0" y="0"/>
          <a:ext cx="0" cy="0"/>
          <a:chOff x="0" y="0"/>
          <a:chExt cx="0" cy="0"/>
        </a:xfrm>
      </p:grpSpPr>
      <p:sp>
        <p:nvSpPr>
          <p:cNvPr id="4" name="3 Rectángulo"/>
          <p:cNvSpPr/>
          <p:nvPr/>
        </p:nvSpPr>
        <p:spPr>
          <a:xfrm>
            <a:off x="0" y="4293096"/>
            <a:ext cx="9144000" cy="25649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3071802" y="857232"/>
            <a:ext cx="3264035" cy="646331"/>
          </a:xfrm>
          <a:prstGeom prst="rect">
            <a:avLst/>
          </a:prstGeom>
          <a:noFill/>
        </p:spPr>
        <p:txBody>
          <a:bodyPr wrap="none" lIns="91440" tIns="45720" rIns="91440" bIns="45720">
            <a:spAutoFit/>
          </a:bodyPr>
          <a:lstStyle/>
          <a:p>
            <a:pPr algn="ctr"/>
            <a:r>
              <a:rPr lang="es-ES" sz="3600" b="0" cap="none" spc="0" dirty="0" smtClean="0">
                <a:ln w="18415" cmpd="sng">
                  <a:solidFill>
                    <a:srgbClr val="FFFFFF"/>
                  </a:solidFill>
                  <a:prstDash val="solid"/>
                </a:ln>
                <a:solidFill>
                  <a:srgbClr val="FFFF00"/>
                </a:solidFill>
                <a:effectLst>
                  <a:outerShdw blurRad="63500" dir="3600000" algn="tl" rotWithShape="0">
                    <a:srgbClr val="000000">
                      <a:alpha val="70000"/>
                    </a:srgbClr>
                  </a:outerShdw>
                </a:effectLst>
                <a:latin typeface="Batang" pitchFamily="18" charset="-127"/>
                <a:ea typeface="Batang" pitchFamily="18" charset="-127"/>
              </a:rPr>
              <a:t>*VIOLENCIA*</a:t>
            </a:r>
            <a:endParaRPr lang="es-ES" sz="3600" b="0" cap="none" spc="0" dirty="0">
              <a:ln w="18415" cmpd="sng">
                <a:solidFill>
                  <a:srgbClr val="FFFFFF"/>
                </a:solidFill>
                <a:prstDash val="solid"/>
              </a:ln>
              <a:solidFill>
                <a:srgbClr val="FFFF00"/>
              </a:solidFill>
              <a:effectLst>
                <a:outerShdw blurRad="63500" dir="3600000" algn="tl" rotWithShape="0">
                  <a:srgbClr val="000000">
                    <a:alpha val="70000"/>
                  </a:srgbClr>
                </a:outerShdw>
              </a:effectLst>
              <a:latin typeface="Batang" pitchFamily="18" charset="-127"/>
              <a:ea typeface="Batang" pitchFamily="18" charset="-127"/>
            </a:endParaRPr>
          </a:p>
        </p:txBody>
      </p:sp>
      <p:sp>
        <p:nvSpPr>
          <p:cNvPr id="6" name="5 CuadroTexto"/>
          <p:cNvSpPr txBox="1"/>
          <p:nvPr/>
        </p:nvSpPr>
        <p:spPr>
          <a:xfrm>
            <a:off x="0" y="4303455"/>
            <a:ext cx="9144000" cy="2554545"/>
          </a:xfrm>
          <a:prstGeom prst="rect">
            <a:avLst/>
          </a:prstGeom>
          <a:noFill/>
        </p:spPr>
        <p:txBody>
          <a:bodyPr wrap="square" rtlCol="0">
            <a:spAutoFit/>
          </a:bodyPr>
          <a:lstStyle/>
          <a:p>
            <a:pPr algn="just"/>
            <a:r>
              <a:rPr lang="es-CO" sz="2000" b="1" dirty="0" smtClean="0">
                <a:solidFill>
                  <a:schemeClr val="bg1"/>
                </a:solidFill>
                <a:latin typeface="Berlin Sans FB Demi" pitchFamily="34" charset="0"/>
              </a:rPr>
              <a:t>La violencia en el fútbol es casi tan antigua como el deporte mismo. Sus orígenes se remontan a los encuentros de fútbol de carnaval durante la Edad Media, los cuales se caracterizaban por no tener reglas y por el uso desmedido de la violencia. Los grupos violentos de una hinchada reciben varios nombres, pero se destacan algunos como barra brava, hooligans o ultras. En América del Sur uno de los países que ha sido más afectado por la violencia es Argentina, que a lo largo de su historia ha tenido más de 220 muertes relacionadas con incidentes en campos de fútbol y sus alrededores.</a:t>
            </a:r>
            <a:endParaRPr lang="es-AR" sz="2000" b="1" dirty="0">
              <a:solidFill>
                <a:schemeClr val="bg1"/>
              </a:solidFill>
              <a:latin typeface="Berlin Sans FB Demi" pitchFamily="34" charset="0"/>
            </a:endParaRPr>
          </a:p>
        </p:txBody>
      </p:sp>
    </p:spTree>
    <p:extLst>
      <p:ext uri="{BB962C8B-B14F-4D97-AF65-F5344CB8AC3E}">
        <p14:creationId xmlns:p14="http://schemas.microsoft.com/office/powerpoint/2010/main" xmlns="" val="3511456957"/>
      </p:ext>
    </p:extLst>
  </p:cSld>
  <p:clrMapOvr>
    <a:masterClrMapping/>
  </p:clrMapOvr>
  <mc:AlternateContent xmlns:mc="http://schemas.openxmlformats.org/markup-compatibility/2006">
    <mc:Choice xmlns:p14="http://schemas.microsoft.com/office/powerpoint/2010/main" xmlns=""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4000" t="-5000" r="-4000"/>
          </a:stretch>
        </a:blipFill>
        <a:effectLst/>
      </p:bgPr>
    </p:bg>
    <p:spTree>
      <p:nvGrpSpPr>
        <p:cNvPr id="1" name=""/>
        <p:cNvGrpSpPr/>
        <p:nvPr/>
      </p:nvGrpSpPr>
      <p:grpSpPr>
        <a:xfrm>
          <a:off x="0" y="0"/>
          <a:ext cx="0" cy="0"/>
          <a:chOff x="0" y="0"/>
          <a:chExt cx="0" cy="0"/>
        </a:xfrm>
      </p:grpSpPr>
      <p:sp>
        <p:nvSpPr>
          <p:cNvPr id="5" name="4 Rectángulo"/>
          <p:cNvSpPr/>
          <p:nvPr/>
        </p:nvSpPr>
        <p:spPr>
          <a:xfrm>
            <a:off x="73889" y="1142984"/>
            <a:ext cx="9070111" cy="584775"/>
          </a:xfrm>
          <a:prstGeom prst="rect">
            <a:avLst/>
          </a:prstGeom>
          <a:noFill/>
        </p:spPr>
        <p:txBody>
          <a:bodyPr wrap="none" lIns="91440" tIns="45720" rIns="91440" bIns="45720">
            <a:spAutoFit/>
          </a:bodyPr>
          <a:lstStyle/>
          <a:p>
            <a:pPr algn="ctr"/>
            <a:r>
              <a:rPr lang="es-ES"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Batang" pitchFamily="18" charset="-127"/>
                <a:ea typeface="Batang" pitchFamily="18" charset="-127"/>
              </a:rPr>
              <a:t>LOS 10 MEJORES JUGADORES DEL MUNDO</a:t>
            </a:r>
            <a:endParaRPr lang="es-ES" sz="32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Batang" pitchFamily="18" charset="-127"/>
              <a:ea typeface="Batang" pitchFamily="18" charset="-127"/>
            </a:endParaRPr>
          </a:p>
        </p:txBody>
      </p:sp>
      <p:graphicFrame>
        <p:nvGraphicFramePr>
          <p:cNvPr id="6" name="5 Tabla"/>
          <p:cNvGraphicFramePr>
            <a:graphicFrameLocks noGrp="1"/>
          </p:cNvGraphicFramePr>
          <p:nvPr>
            <p:extLst>
              <p:ext uri="{D42A27DB-BD31-4B8C-83A1-F6EECF244321}">
                <p14:modId xmlns:p14="http://schemas.microsoft.com/office/powerpoint/2010/main" xmlns="" val="2153739960"/>
              </p:ext>
            </p:extLst>
          </p:nvPr>
        </p:nvGraphicFramePr>
        <p:xfrm>
          <a:off x="683568" y="1916832"/>
          <a:ext cx="7848872" cy="3629406"/>
        </p:xfrm>
        <a:graphic>
          <a:graphicData uri="http://schemas.openxmlformats.org/drawingml/2006/table">
            <a:tbl>
              <a:tblPr firstRow="1" firstCol="1" bandRow="1">
                <a:tableStyleId>{5C22544A-7EE6-4342-B048-85BDC9FD1C3A}</a:tableStyleId>
              </a:tblPr>
              <a:tblGrid>
                <a:gridCol w="590108"/>
                <a:gridCol w="2726735"/>
                <a:gridCol w="2569374"/>
                <a:gridCol w="1962655"/>
              </a:tblGrid>
              <a:tr h="301125">
                <a:tc>
                  <a:txBody>
                    <a:bodyPr/>
                    <a:lstStyle/>
                    <a:p>
                      <a:pPr>
                        <a:lnSpc>
                          <a:spcPct val="115000"/>
                        </a:lnSpc>
                        <a:spcAft>
                          <a:spcPts val="0"/>
                        </a:spcAft>
                      </a:pPr>
                      <a:r>
                        <a:rPr lang="es-CO" sz="2000" b="1" dirty="0">
                          <a:effectLst/>
                        </a:rPr>
                        <a:t>No</a:t>
                      </a:r>
                      <a:endParaRPr lang="es-AR" sz="2000" b="1" dirty="0">
                        <a:effectLst/>
                        <a:latin typeface="Calibri"/>
                        <a:ea typeface="Calibri"/>
                        <a:cs typeface="Times New Roman"/>
                      </a:endParaRPr>
                    </a:p>
                  </a:txBody>
                  <a:tcPr marL="68580" marR="68580" marT="0" marB="0"/>
                </a:tc>
                <a:tc>
                  <a:txBody>
                    <a:bodyPr/>
                    <a:lstStyle/>
                    <a:p>
                      <a:pPr>
                        <a:lnSpc>
                          <a:spcPct val="115000"/>
                        </a:lnSpc>
                        <a:spcAft>
                          <a:spcPts val="0"/>
                        </a:spcAft>
                      </a:pPr>
                      <a:r>
                        <a:rPr lang="es-CO" sz="2000" b="1" dirty="0">
                          <a:effectLst/>
                        </a:rPr>
                        <a:t>Nombre</a:t>
                      </a:r>
                      <a:endParaRPr lang="es-AR" sz="2000" b="1" dirty="0">
                        <a:effectLst/>
                        <a:latin typeface="Calibri"/>
                        <a:ea typeface="Calibri"/>
                        <a:cs typeface="Times New Roman"/>
                      </a:endParaRPr>
                    </a:p>
                  </a:txBody>
                  <a:tcPr marL="68580" marR="68580" marT="0" marB="0"/>
                </a:tc>
                <a:tc>
                  <a:txBody>
                    <a:bodyPr/>
                    <a:lstStyle/>
                    <a:p>
                      <a:pPr>
                        <a:lnSpc>
                          <a:spcPct val="115000"/>
                        </a:lnSpc>
                        <a:spcAft>
                          <a:spcPts val="0"/>
                        </a:spcAft>
                      </a:pPr>
                      <a:r>
                        <a:rPr lang="es-CO" sz="2000" b="1" dirty="0">
                          <a:effectLst/>
                        </a:rPr>
                        <a:t>Nacionalidad </a:t>
                      </a:r>
                      <a:endParaRPr lang="es-AR" sz="2000" b="1" dirty="0">
                        <a:effectLst/>
                        <a:latin typeface="Calibri"/>
                        <a:ea typeface="Calibri"/>
                        <a:cs typeface="Times New Roman"/>
                      </a:endParaRPr>
                    </a:p>
                  </a:txBody>
                  <a:tcPr marL="68580" marR="68580" marT="0" marB="0"/>
                </a:tc>
                <a:tc>
                  <a:txBody>
                    <a:bodyPr/>
                    <a:lstStyle/>
                    <a:p>
                      <a:pPr>
                        <a:lnSpc>
                          <a:spcPct val="115000"/>
                        </a:lnSpc>
                        <a:spcAft>
                          <a:spcPts val="0"/>
                        </a:spcAft>
                      </a:pPr>
                      <a:r>
                        <a:rPr lang="es-CO" sz="2000" b="1" dirty="0">
                          <a:effectLst/>
                        </a:rPr>
                        <a:t>Equipo</a:t>
                      </a:r>
                      <a:endParaRPr lang="es-AR" sz="2000" b="1" dirty="0">
                        <a:effectLst/>
                        <a:latin typeface="Calibri"/>
                        <a:ea typeface="Calibri"/>
                        <a:cs typeface="Times New Roman"/>
                      </a:endParaRPr>
                    </a:p>
                  </a:txBody>
                  <a:tcPr marL="68580" marR="68580" marT="0" marB="0"/>
                </a:tc>
              </a:tr>
              <a:tr h="301125">
                <a:tc>
                  <a:txBody>
                    <a:bodyPr/>
                    <a:lstStyle/>
                    <a:p>
                      <a:pPr>
                        <a:lnSpc>
                          <a:spcPct val="115000"/>
                        </a:lnSpc>
                        <a:spcAft>
                          <a:spcPts val="0"/>
                        </a:spcAft>
                      </a:pPr>
                      <a:r>
                        <a:rPr lang="es-CO" sz="2000" b="1" dirty="0">
                          <a:effectLst/>
                        </a:rPr>
                        <a:t>1</a:t>
                      </a:r>
                      <a:endParaRPr lang="es-AR" sz="2000" b="1" dirty="0">
                        <a:effectLst/>
                        <a:latin typeface="Calibri"/>
                        <a:ea typeface="Calibri"/>
                        <a:cs typeface="Times New Roman"/>
                      </a:endParaRPr>
                    </a:p>
                  </a:txBody>
                  <a:tcPr marL="68580" marR="68580" marT="0" marB="0"/>
                </a:tc>
                <a:tc>
                  <a:txBody>
                    <a:bodyPr/>
                    <a:lstStyle/>
                    <a:p>
                      <a:pPr>
                        <a:lnSpc>
                          <a:spcPct val="115000"/>
                        </a:lnSpc>
                        <a:spcAft>
                          <a:spcPts val="0"/>
                        </a:spcAft>
                      </a:pPr>
                      <a:r>
                        <a:rPr lang="es-CO" sz="2000" b="1" dirty="0">
                          <a:effectLst/>
                        </a:rPr>
                        <a:t>Lionel Messi</a:t>
                      </a:r>
                      <a:endParaRPr lang="es-AR" sz="2000" b="1" dirty="0">
                        <a:effectLst/>
                        <a:latin typeface="Calibri"/>
                        <a:ea typeface="Calibri"/>
                        <a:cs typeface="Times New Roman"/>
                      </a:endParaRPr>
                    </a:p>
                  </a:txBody>
                  <a:tcPr marL="68580" marR="68580" marT="0" marB="0"/>
                </a:tc>
                <a:tc>
                  <a:txBody>
                    <a:bodyPr/>
                    <a:lstStyle/>
                    <a:p>
                      <a:pPr>
                        <a:lnSpc>
                          <a:spcPct val="115000"/>
                        </a:lnSpc>
                        <a:spcAft>
                          <a:spcPts val="0"/>
                        </a:spcAft>
                      </a:pPr>
                      <a:r>
                        <a:rPr lang="es-CO" sz="2000" b="1" dirty="0">
                          <a:effectLst/>
                        </a:rPr>
                        <a:t>Argentino</a:t>
                      </a:r>
                      <a:endParaRPr lang="es-AR" sz="2000" b="1" dirty="0">
                        <a:effectLst/>
                        <a:latin typeface="Calibri"/>
                        <a:ea typeface="Calibri"/>
                        <a:cs typeface="Times New Roman"/>
                      </a:endParaRPr>
                    </a:p>
                  </a:txBody>
                  <a:tcPr marL="68580" marR="68580" marT="0" marB="0"/>
                </a:tc>
                <a:tc>
                  <a:txBody>
                    <a:bodyPr/>
                    <a:lstStyle/>
                    <a:p>
                      <a:pPr>
                        <a:lnSpc>
                          <a:spcPct val="115000"/>
                        </a:lnSpc>
                        <a:spcAft>
                          <a:spcPts val="0"/>
                        </a:spcAft>
                      </a:pPr>
                      <a:r>
                        <a:rPr lang="es-CO" sz="2000" b="1" dirty="0">
                          <a:effectLst/>
                        </a:rPr>
                        <a:t>FC Barcelona</a:t>
                      </a:r>
                      <a:endParaRPr lang="es-AR" sz="2000" b="1" dirty="0">
                        <a:effectLst/>
                        <a:latin typeface="Calibri"/>
                        <a:ea typeface="Calibri"/>
                        <a:cs typeface="Times New Roman"/>
                      </a:endParaRPr>
                    </a:p>
                  </a:txBody>
                  <a:tcPr marL="68580" marR="68580" marT="0" marB="0"/>
                </a:tc>
              </a:tr>
              <a:tr h="301125">
                <a:tc>
                  <a:txBody>
                    <a:bodyPr/>
                    <a:lstStyle/>
                    <a:p>
                      <a:pPr>
                        <a:lnSpc>
                          <a:spcPct val="115000"/>
                        </a:lnSpc>
                        <a:spcAft>
                          <a:spcPts val="0"/>
                        </a:spcAft>
                      </a:pPr>
                      <a:r>
                        <a:rPr lang="es-CO" sz="2000" b="1" dirty="0">
                          <a:effectLst/>
                        </a:rPr>
                        <a:t>2</a:t>
                      </a:r>
                      <a:endParaRPr lang="es-AR" sz="2000" b="1" dirty="0">
                        <a:effectLst/>
                        <a:latin typeface="Calibri"/>
                        <a:ea typeface="Calibri"/>
                        <a:cs typeface="Times New Roman"/>
                      </a:endParaRPr>
                    </a:p>
                  </a:txBody>
                  <a:tcPr marL="68580" marR="68580" marT="0" marB="0"/>
                </a:tc>
                <a:tc>
                  <a:txBody>
                    <a:bodyPr/>
                    <a:lstStyle/>
                    <a:p>
                      <a:pPr>
                        <a:lnSpc>
                          <a:spcPct val="115000"/>
                        </a:lnSpc>
                        <a:spcAft>
                          <a:spcPts val="0"/>
                        </a:spcAft>
                      </a:pPr>
                      <a:r>
                        <a:rPr lang="es-CO" sz="2000" b="1" dirty="0">
                          <a:effectLst/>
                        </a:rPr>
                        <a:t>Cristiano Ronaldo</a:t>
                      </a:r>
                      <a:endParaRPr lang="es-AR" sz="2000" b="1" dirty="0">
                        <a:effectLst/>
                        <a:latin typeface="Calibri"/>
                        <a:ea typeface="Calibri"/>
                        <a:cs typeface="Times New Roman"/>
                      </a:endParaRPr>
                    </a:p>
                  </a:txBody>
                  <a:tcPr marL="68580" marR="68580" marT="0" marB="0"/>
                </a:tc>
                <a:tc>
                  <a:txBody>
                    <a:bodyPr/>
                    <a:lstStyle/>
                    <a:p>
                      <a:pPr>
                        <a:lnSpc>
                          <a:spcPct val="115000"/>
                        </a:lnSpc>
                        <a:spcAft>
                          <a:spcPts val="0"/>
                        </a:spcAft>
                      </a:pPr>
                      <a:r>
                        <a:rPr lang="es-CO" sz="2000" b="1" dirty="0">
                          <a:effectLst/>
                        </a:rPr>
                        <a:t>Portugués</a:t>
                      </a:r>
                      <a:endParaRPr lang="es-AR" sz="2000" b="1" dirty="0">
                        <a:effectLst/>
                        <a:latin typeface="Calibri"/>
                        <a:ea typeface="Calibri"/>
                        <a:cs typeface="Times New Roman"/>
                      </a:endParaRPr>
                    </a:p>
                  </a:txBody>
                  <a:tcPr marL="68580" marR="68580" marT="0" marB="0"/>
                </a:tc>
                <a:tc>
                  <a:txBody>
                    <a:bodyPr/>
                    <a:lstStyle/>
                    <a:p>
                      <a:pPr>
                        <a:lnSpc>
                          <a:spcPct val="115000"/>
                        </a:lnSpc>
                        <a:spcAft>
                          <a:spcPts val="0"/>
                        </a:spcAft>
                      </a:pPr>
                      <a:r>
                        <a:rPr lang="es-CO" sz="2000" b="1" dirty="0">
                          <a:effectLst/>
                        </a:rPr>
                        <a:t>Real Madrid</a:t>
                      </a:r>
                      <a:endParaRPr lang="es-AR" sz="2000" b="1" dirty="0">
                        <a:effectLst/>
                        <a:latin typeface="Calibri"/>
                        <a:ea typeface="Calibri"/>
                        <a:cs typeface="Times New Roman"/>
                      </a:endParaRPr>
                    </a:p>
                  </a:txBody>
                  <a:tcPr marL="68580" marR="68580" marT="0" marB="0"/>
                </a:tc>
              </a:tr>
              <a:tr h="301125">
                <a:tc>
                  <a:txBody>
                    <a:bodyPr/>
                    <a:lstStyle/>
                    <a:p>
                      <a:pPr>
                        <a:lnSpc>
                          <a:spcPct val="115000"/>
                        </a:lnSpc>
                        <a:spcAft>
                          <a:spcPts val="0"/>
                        </a:spcAft>
                      </a:pPr>
                      <a:r>
                        <a:rPr lang="es-CO" sz="2000" b="1" dirty="0">
                          <a:effectLst/>
                        </a:rPr>
                        <a:t>3</a:t>
                      </a:r>
                      <a:endParaRPr lang="es-AR" sz="2000" b="1" dirty="0">
                        <a:effectLst/>
                        <a:latin typeface="Calibri"/>
                        <a:ea typeface="Calibri"/>
                        <a:cs typeface="Times New Roman"/>
                      </a:endParaRPr>
                    </a:p>
                  </a:txBody>
                  <a:tcPr marL="68580" marR="68580" marT="0" marB="0"/>
                </a:tc>
                <a:tc>
                  <a:txBody>
                    <a:bodyPr/>
                    <a:lstStyle/>
                    <a:p>
                      <a:pPr>
                        <a:lnSpc>
                          <a:spcPct val="115000"/>
                        </a:lnSpc>
                        <a:spcAft>
                          <a:spcPts val="0"/>
                        </a:spcAft>
                      </a:pPr>
                      <a:r>
                        <a:rPr lang="es-CO" sz="2000" b="1" dirty="0">
                          <a:effectLst/>
                        </a:rPr>
                        <a:t>Xavi</a:t>
                      </a:r>
                      <a:endParaRPr lang="es-AR" sz="2000" b="1" dirty="0">
                        <a:effectLst/>
                        <a:latin typeface="Calibri"/>
                        <a:ea typeface="Calibri"/>
                        <a:cs typeface="Times New Roman"/>
                      </a:endParaRPr>
                    </a:p>
                  </a:txBody>
                  <a:tcPr marL="68580" marR="68580" marT="0" marB="0"/>
                </a:tc>
                <a:tc>
                  <a:txBody>
                    <a:bodyPr/>
                    <a:lstStyle/>
                    <a:p>
                      <a:pPr>
                        <a:lnSpc>
                          <a:spcPct val="115000"/>
                        </a:lnSpc>
                        <a:spcAft>
                          <a:spcPts val="0"/>
                        </a:spcAft>
                      </a:pPr>
                      <a:r>
                        <a:rPr lang="es-CO" sz="2000" b="1" dirty="0">
                          <a:effectLst/>
                        </a:rPr>
                        <a:t>Español </a:t>
                      </a:r>
                      <a:endParaRPr lang="es-AR" sz="2000" b="1" dirty="0">
                        <a:effectLst/>
                        <a:latin typeface="Calibri"/>
                        <a:ea typeface="Calibri"/>
                        <a:cs typeface="Times New Roman"/>
                      </a:endParaRPr>
                    </a:p>
                  </a:txBody>
                  <a:tcPr marL="68580" marR="68580" marT="0" marB="0"/>
                </a:tc>
                <a:tc>
                  <a:txBody>
                    <a:bodyPr/>
                    <a:lstStyle/>
                    <a:p>
                      <a:pPr>
                        <a:lnSpc>
                          <a:spcPct val="115000"/>
                        </a:lnSpc>
                        <a:spcAft>
                          <a:spcPts val="0"/>
                        </a:spcAft>
                      </a:pPr>
                      <a:r>
                        <a:rPr lang="es-CO" sz="2000" b="1" dirty="0">
                          <a:effectLst/>
                        </a:rPr>
                        <a:t>FC Barcelona</a:t>
                      </a:r>
                      <a:endParaRPr lang="es-AR" sz="2000" b="1" dirty="0">
                        <a:effectLst/>
                        <a:latin typeface="Calibri"/>
                        <a:ea typeface="Calibri"/>
                        <a:cs typeface="Times New Roman"/>
                      </a:endParaRPr>
                    </a:p>
                  </a:txBody>
                  <a:tcPr marL="68580" marR="68580" marT="0" marB="0"/>
                </a:tc>
              </a:tr>
              <a:tr h="301125">
                <a:tc>
                  <a:txBody>
                    <a:bodyPr/>
                    <a:lstStyle/>
                    <a:p>
                      <a:pPr>
                        <a:lnSpc>
                          <a:spcPct val="115000"/>
                        </a:lnSpc>
                        <a:spcAft>
                          <a:spcPts val="0"/>
                        </a:spcAft>
                      </a:pPr>
                      <a:r>
                        <a:rPr lang="es-CO" sz="2000" b="1" dirty="0">
                          <a:effectLst/>
                        </a:rPr>
                        <a:t>4</a:t>
                      </a:r>
                      <a:endParaRPr lang="es-AR" sz="2000" b="1" dirty="0">
                        <a:effectLst/>
                        <a:latin typeface="Calibri"/>
                        <a:ea typeface="Calibri"/>
                        <a:cs typeface="Times New Roman"/>
                      </a:endParaRPr>
                    </a:p>
                  </a:txBody>
                  <a:tcPr marL="68580" marR="68580" marT="0" marB="0"/>
                </a:tc>
                <a:tc>
                  <a:txBody>
                    <a:bodyPr/>
                    <a:lstStyle/>
                    <a:p>
                      <a:pPr>
                        <a:lnSpc>
                          <a:spcPct val="115000"/>
                        </a:lnSpc>
                        <a:spcAft>
                          <a:spcPts val="0"/>
                        </a:spcAft>
                      </a:pPr>
                      <a:r>
                        <a:rPr lang="es-CO" sz="2000" b="1" dirty="0">
                          <a:effectLst/>
                        </a:rPr>
                        <a:t>Andrés Iniesta</a:t>
                      </a:r>
                      <a:endParaRPr lang="es-AR" sz="2000" b="1" dirty="0">
                        <a:effectLst/>
                        <a:latin typeface="Calibri"/>
                        <a:ea typeface="Calibri"/>
                        <a:cs typeface="Times New Roman"/>
                      </a:endParaRPr>
                    </a:p>
                  </a:txBody>
                  <a:tcPr marL="68580" marR="68580" marT="0" marB="0"/>
                </a:tc>
                <a:tc>
                  <a:txBody>
                    <a:bodyPr/>
                    <a:lstStyle/>
                    <a:p>
                      <a:pPr>
                        <a:lnSpc>
                          <a:spcPct val="115000"/>
                        </a:lnSpc>
                        <a:spcAft>
                          <a:spcPts val="0"/>
                        </a:spcAft>
                      </a:pPr>
                      <a:r>
                        <a:rPr lang="es-CO" sz="2000" b="1" dirty="0">
                          <a:effectLst/>
                        </a:rPr>
                        <a:t>Español</a:t>
                      </a:r>
                      <a:endParaRPr lang="es-AR" sz="2000" b="1" dirty="0">
                        <a:effectLst/>
                        <a:latin typeface="Calibri"/>
                        <a:ea typeface="Calibri"/>
                        <a:cs typeface="Times New Roman"/>
                      </a:endParaRPr>
                    </a:p>
                  </a:txBody>
                  <a:tcPr marL="68580" marR="68580" marT="0" marB="0"/>
                </a:tc>
                <a:tc>
                  <a:txBody>
                    <a:bodyPr/>
                    <a:lstStyle/>
                    <a:p>
                      <a:pPr>
                        <a:lnSpc>
                          <a:spcPct val="115000"/>
                        </a:lnSpc>
                        <a:spcAft>
                          <a:spcPts val="0"/>
                        </a:spcAft>
                      </a:pPr>
                      <a:r>
                        <a:rPr lang="es-CO" sz="2000" b="1" dirty="0">
                          <a:effectLst/>
                        </a:rPr>
                        <a:t>FC Barcelona</a:t>
                      </a:r>
                      <a:endParaRPr lang="es-AR" sz="2000" b="1" dirty="0">
                        <a:effectLst/>
                        <a:latin typeface="Calibri"/>
                        <a:ea typeface="Calibri"/>
                        <a:cs typeface="Times New Roman"/>
                      </a:endParaRPr>
                    </a:p>
                  </a:txBody>
                  <a:tcPr marL="68580" marR="68580" marT="0" marB="0"/>
                </a:tc>
              </a:tr>
              <a:tr h="301125">
                <a:tc>
                  <a:txBody>
                    <a:bodyPr/>
                    <a:lstStyle/>
                    <a:p>
                      <a:pPr>
                        <a:lnSpc>
                          <a:spcPct val="115000"/>
                        </a:lnSpc>
                        <a:spcAft>
                          <a:spcPts val="0"/>
                        </a:spcAft>
                      </a:pPr>
                      <a:r>
                        <a:rPr lang="es-CO" sz="2000" b="1" dirty="0">
                          <a:effectLst/>
                        </a:rPr>
                        <a:t>5</a:t>
                      </a:r>
                      <a:endParaRPr lang="es-AR" sz="2000" b="1" dirty="0">
                        <a:effectLst/>
                        <a:latin typeface="Calibri"/>
                        <a:ea typeface="Calibri"/>
                        <a:cs typeface="Times New Roman"/>
                      </a:endParaRPr>
                    </a:p>
                  </a:txBody>
                  <a:tcPr marL="68580" marR="68580" marT="0" marB="0"/>
                </a:tc>
                <a:tc>
                  <a:txBody>
                    <a:bodyPr/>
                    <a:lstStyle/>
                    <a:p>
                      <a:pPr>
                        <a:lnSpc>
                          <a:spcPct val="115000"/>
                        </a:lnSpc>
                        <a:spcAft>
                          <a:spcPts val="0"/>
                        </a:spcAft>
                      </a:pPr>
                      <a:r>
                        <a:rPr lang="es-CO" sz="2000" b="1" dirty="0">
                          <a:effectLst/>
                        </a:rPr>
                        <a:t>Zlatan Ibrahimovic</a:t>
                      </a:r>
                      <a:endParaRPr lang="es-AR" sz="2000" b="1" dirty="0">
                        <a:effectLst/>
                        <a:latin typeface="Calibri"/>
                        <a:ea typeface="Calibri"/>
                        <a:cs typeface="Times New Roman"/>
                      </a:endParaRPr>
                    </a:p>
                  </a:txBody>
                  <a:tcPr marL="68580" marR="68580" marT="0" marB="0"/>
                </a:tc>
                <a:tc>
                  <a:txBody>
                    <a:bodyPr/>
                    <a:lstStyle/>
                    <a:p>
                      <a:pPr>
                        <a:lnSpc>
                          <a:spcPct val="115000"/>
                        </a:lnSpc>
                        <a:spcAft>
                          <a:spcPts val="0"/>
                        </a:spcAft>
                      </a:pPr>
                      <a:r>
                        <a:rPr lang="es-CO" sz="2000" b="1" dirty="0">
                          <a:effectLst/>
                        </a:rPr>
                        <a:t>Sueco</a:t>
                      </a:r>
                      <a:endParaRPr lang="es-AR" sz="2000" b="1" dirty="0">
                        <a:effectLst/>
                        <a:latin typeface="Calibri"/>
                        <a:ea typeface="Calibri"/>
                        <a:cs typeface="Times New Roman"/>
                      </a:endParaRPr>
                    </a:p>
                  </a:txBody>
                  <a:tcPr marL="68580" marR="68580" marT="0" marB="0"/>
                </a:tc>
                <a:tc>
                  <a:txBody>
                    <a:bodyPr/>
                    <a:lstStyle/>
                    <a:p>
                      <a:pPr>
                        <a:lnSpc>
                          <a:spcPct val="115000"/>
                        </a:lnSpc>
                        <a:spcAft>
                          <a:spcPts val="0"/>
                        </a:spcAft>
                      </a:pPr>
                      <a:r>
                        <a:rPr lang="es-CO" sz="2000" b="1" dirty="0">
                          <a:effectLst/>
                        </a:rPr>
                        <a:t>PSG</a:t>
                      </a:r>
                      <a:endParaRPr lang="es-AR" sz="2000" b="1" dirty="0">
                        <a:effectLst/>
                        <a:latin typeface="Calibri"/>
                        <a:ea typeface="Calibri"/>
                        <a:cs typeface="Times New Roman"/>
                      </a:endParaRPr>
                    </a:p>
                  </a:txBody>
                  <a:tcPr marL="68580" marR="68580" marT="0" marB="0"/>
                </a:tc>
              </a:tr>
              <a:tr h="301125">
                <a:tc>
                  <a:txBody>
                    <a:bodyPr/>
                    <a:lstStyle/>
                    <a:p>
                      <a:pPr>
                        <a:lnSpc>
                          <a:spcPct val="115000"/>
                        </a:lnSpc>
                        <a:spcAft>
                          <a:spcPts val="0"/>
                        </a:spcAft>
                      </a:pPr>
                      <a:r>
                        <a:rPr lang="es-CO" sz="2000" b="1" dirty="0">
                          <a:effectLst/>
                        </a:rPr>
                        <a:t>6</a:t>
                      </a:r>
                      <a:endParaRPr lang="es-AR" sz="2000" b="1" dirty="0">
                        <a:effectLst/>
                        <a:latin typeface="Calibri"/>
                        <a:ea typeface="Calibri"/>
                        <a:cs typeface="Times New Roman"/>
                      </a:endParaRPr>
                    </a:p>
                  </a:txBody>
                  <a:tcPr marL="68580" marR="68580" marT="0" marB="0"/>
                </a:tc>
                <a:tc>
                  <a:txBody>
                    <a:bodyPr/>
                    <a:lstStyle/>
                    <a:p>
                      <a:pPr>
                        <a:lnSpc>
                          <a:spcPct val="115000"/>
                        </a:lnSpc>
                        <a:spcAft>
                          <a:spcPts val="0"/>
                        </a:spcAft>
                      </a:pPr>
                      <a:r>
                        <a:rPr lang="es-CO" sz="2000" b="1" dirty="0">
                          <a:effectLst/>
                        </a:rPr>
                        <a:t>Radamel Falcao</a:t>
                      </a:r>
                      <a:endParaRPr lang="es-AR" sz="2000" b="1" dirty="0">
                        <a:effectLst/>
                        <a:latin typeface="Calibri"/>
                        <a:ea typeface="Calibri"/>
                        <a:cs typeface="Times New Roman"/>
                      </a:endParaRPr>
                    </a:p>
                  </a:txBody>
                  <a:tcPr marL="68580" marR="68580" marT="0" marB="0"/>
                </a:tc>
                <a:tc>
                  <a:txBody>
                    <a:bodyPr/>
                    <a:lstStyle/>
                    <a:p>
                      <a:pPr>
                        <a:lnSpc>
                          <a:spcPct val="115000"/>
                        </a:lnSpc>
                        <a:spcAft>
                          <a:spcPts val="0"/>
                        </a:spcAft>
                      </a:pPr>
                      <a:r>
                        <a:rPr lang="es-CO" sz="2000" b="1" dirty="0">
                          <a:effectLst/>
                        </a:rPr>
                        <a:t>Colombiano</a:t>
                      </a:r>
                      <a:endParaRPr lang="es-AR" sz="2000" b="1" dirty="0">
                        <a:effectLst/>
                        <a:latin typeface="Calibri"/>
                        <a:ea typeface="Calibri"/>
                        <a:cs typeface="Times New Roman"/>
                      </a:endParaRPr>
                    </a:p>
                  </a:txBody>
                  <a:tcPr marL="68580" marR="68580" marT="0" marB="0"/>
                </a:tc>
                <a:tc>
                  <a:txBody>
                    <a:bodyPr/>
                    <a:lstStyle/>
                    <a:p>
                      <a:pPr>
                        <a:lnSpc>
                          <a:spcPct val="115000"/>
                        </a:lnSpc>
                        <a:spcAft>
                          <a:spcPts val="0"/>
                        </a:spcAft>
                      </a:pPr>
                      <a:r>
                        <a:rPr lang="es-CO" sz="2000" b="1" dirty="0">
                          <a:effectLst/>
                        </a:rPr>
                        <a:t>Mónaco</a:t>
                      </a:r>
                      <a:endParaRPr lang="es-AR" sz="2000" b="1" dirty="0">
                        <a:effectLst/>
                        <a:latin typeface="Calibri"/>
                        <a:ea typeface="Calibri"/>
                        <a:cs typeface="Times New Roman"/>
                      </a:endParaRPr>
                    </a:p>
                  </a:txBody>
                  <a:tcPr marL="68580" marR="68580" marT="0" marB="0"/>
                </a:tc>
              </a:tr>
              <a:tr h="301125">
                <a:tc>
                  <a:txBody>
                    <a:bodyPr/>
                    <a:lstStyle/>
                    <a:p>
                      <a:pPr>
                        <a:lnSpc>
                          <a:spcPct val="115000"/>
                        </a:lnSpc>
                        <a:spcAft>
                          <a:spcPts val="0"/>
                        </a:spcAft>
                      </a:pPr>
                      <a:r>
                        <a:rPr lang="es-CO" sz="2000" b="1" dirty="0">
                          <a:effectLst/>
                        </a:rPr>
                        <a:t>7</a:t>
                      </a:r>
                      <a:endParaRPr lang="es-AR" sz="2000" b="1" dirty="0">
                        <a:effectLst/>
                        <a:latin typeface="Calibri"/>
                        <a:ea typeface="Calibri"/>
                        <a:cs typeface="Times New Roman"/>
                      </a:endParaRPr>
                    </a:p>
                  </a:txBody>
                  <a:tcPr marL="68580" marR="68580" marT="0" marB="0"/>
                </a:tc>
                <a:tc>
                  <a:txBody>
                    <a:bodyPr/>
                    <a:lstStyle/>
                    <a:p>
                      <a:pPr>
                        <a:lnSpc>
                          <a:spcPct val="115000"/>
                        </a:lnSpc>
                        <a:spcAft>
                          <a:spcPts val="0"/>
                        </a:spcAft>
                      </a:pPr>
                      <a:r>
                        <a:rPr lang="es-CO" sz="2000" b="1" dirty="0">
                          <a:effectLst/>
                        </a:rPr>
                        <a:t>Robín van Persie</a:t>
                      </a:r>
                      <a:endParaRPr lang="es-AR" sz="2000" b="1" dirty="0">
                        <a:effectLst/>
                        <a:latin typeface="Calibri"/>
                        <a:ea typeface="Calibri"/>
                        <a:cs typeface="Times New Roman"/>
                      </a:endParaRPr>
                    </a:p>
                  </a:txBody>
                  <a:tcPr marL="68580" marR="68580" marT="0" marB="0"/>
                </a:tc>
                <a:tc>
                  <a:txBody>
                    <a:bodyPr/>
                    <a:lstStyle/>
                    <a:p>
                      <a:pPr>
                        <a:lnSpc>
                          <a:spcPct val="115000"/>
                        </a:lnSpc>
                        <a:spcAft>
                          <a:spcPts val="0"/>
                        </a:spcAft>
                      </a:pPr>
                      <a:r>
                        <a:rPr lang="es-CO" sz="2000" b="1" dirty="0">
                          <a:effectLst/>
                        </a:rPr>
                        <a:t>Holandés</a:t>
                      </a:r>
                      <a:endParaRPr lang="es-AR" sz="2000" b="1" dirty="0">
                        <a:effectLst/>
                        <a:latin typeface="Calibri"/>
                        <a:ea typeface="Calibri"/>
                        <a:cs typeface="Times New Roman"/>
                      </a:endParaRPr>
                    </a:p>
                  </a:txBody>
                  <a:tcPr marL="68580" marR="68580" marT="0" marB="0"/>
                </a:tc>
                <a:tc>
                  <a:txBody>
                    <a:bodyPr/>
                    <a:lstStyle/>
                    <a:p>
                      <a:pPr>
                        <a:lnSpc>
                          <a:spcPct val="115000"/>
                        </a:lnSpc>
                        <a:spcAft>
                          <a:spcPts val="0"/>
                        </a:spcAft>
                      </a:pPr>
                      <a:r>
                        <a:rPr lang="es-CO" sz="2000" b="1" dirty="0">
                          <a:effectLst/>
                        </a:rPr>
                        <a:t>Manchester Utd</a:t>
                      </a:r>
                      <a:endParaRPr lang="es-AR" sz="2000" b="1" dirty="0">
                        <a:effectLst/>
                        <a:latin typeface="Calibri"/>
                        <a:ea typeface="Calibri"/>
                        <a:cs typeface="Times New Roman"/>
                      </a:endParaRPr>
                    </a:p>
                  </a:txBody>
                  <a:tcPr marL="68580" marR="68580" marT="0" marB="0"/>
                </a:tc>
              </a:tr>
              <a:tr h="301125">
                <a:tc>
                  <a:txBody>
                    <a:bodyPr/>
                    <a:lstStyle/>
                    <a:p>
                      <a:pPr>
                        <a:lnSpc>
                          <a:spcPct val="115000"/>
                        </a:lnSpc>
                        <a:spcAft>
                          <a:spcPts val="0"/>
                        </a:spcAft>
                      </a:pPr>
                      <a:r>
                        <a:rPr lang="es-CO" sz="2000" b="1" dirty="0">
                          <a:effectLst/>
                        </a:rPr>
                        <a:t>8</a:t>
                      </a:r>
                      <a:endParaRPr lang="es-AR" sz="2000" b="1" dirty="0">
                        <a:effectLst/>
                        <a:latin typeface="Calibri"/>
                        <a:ea typeface="Calibri"/>
                        <a:cs typeface="Times New Roman"/>
                      </a:endParaRPr>
                    </a:p>
                  </a:txBody>
                  <a:tcPr marL="68580" marR="68580" marT="0" marB="0"/>
                </a:tc>
                <a:tc>
                  <a:txBody>
                    <a:bodyPr/>
                    <a:lstStyle/>
                    <a:p>
                      <a:pPr>
                        <a:lnSpc>
                          <a:spcPct val="115000"/>
                        </a:lnSpc>
                        <a:spcAft>
                          <a:spcPts val="0"/>
                        </a:spcAft>
                      </a:pPr>
                      <a:r>
                        <a:rPr lang="en-US" sz="2000" b="1" dirty="0">
                          <a:effectLst/>
                        </a:rPr>
                        <a:t>Andrea Pirlo</a:t>
                      </a:r>
                      <a:endParaRPr lang="es-AR" sz="2000" b="1" dirty="0">
                        <a:effectLst/>
                        <a:latin typeface="Calibri"/>
                        <a:ea typeface="Calibri"/>
                        <a:cs typeface="Times New Roman"/>
                      </a:endParaRPr>
                    </a:p>
                  </a:txBody>
                  <a:tcPr marL="68580" marR="68580" marT="0" marB="0"/>
                </a:tc>
                <a:tc>
                  <a:txBody>
                    <a:bodyPr/>
                    <a:lstStyle/>
                    <a:p>
                      <a:pPr>
                        <a:lnSpc>
                          <a:spcPct val="115000"/>
                        </a:lnSpc>
                        <a:spcAft>
                          <a:spcPts val="0"/>
                        </a:spcAft>
                      </a:pPr>
                      <a:r>
                        <a:rPr lang="es-CO" sz="2000" b="1" dirty="0">
                          <a:effectLst/>
                        </a:rPr>
                        <a:t>Italiano</a:t>
                      </a:r>
                      <a:endParaRPr lang="es-AR" sz="2000" b="1" dirty="0">
                        <a:effectLst/>
                        <a:latin typeface="Calibri"/>
                        <a:ea typeface="Calibri"/>
                        <a:cs typeface="Times New Roman"/>
                      </a:endParaRPr>
                    </a:p>
                  </a:txBody>
                  <a:tcPr marL="68580" marR="68580" marT="0" marB="0"/>
                </a:tc>
                <a:tc>
                  <a:txBody>
                    <a:bodyPr/>
                    <a:lstStyle/>
                    <a:p>
                      <a:pPr>
                        <a:lnSpc>
                          <a:spcPct val="115000"/>
                        </a:lnSpc>
                        <a:spcAft>
                          <a:spcPts val="0"/>
                        </a:spcAft>
                      </a:pPr>
                      <a:r>
                        <a:rPr lang="en-US" sz="2000" b="1" dirty="0">
                          <a:effectLst/>
                        </a:rPr>
                        <a:t>Juventus</a:t>
                      </a:r>
                      <a:endParaRPr lang="es-AR" sz="2000" b="1" dirty="0">
                        <a:effectLst/>
                        <a:latin typeface="Calibri"/>
                        <a:ea typeface="Calibri"/>
                        <a:cs typeface="Times New Roman"/>
                      </a:endParaRPr>
                    </a:p>
                  </a:txBody>
                  <a:tcPr marL="68580" marR="68580" marT="0" marB="0"/>
                </a:tc>
              </a:tr>
              <a:tr h="301125">
                <a:tc>
                  <a:txBody>
                    <a:bodyPr/>
                    <a:lstStyle/>
                    <a:p>
                      <a:pPr>
                        <a:lnSpc>
                          <a:spcPct val="115000"/>
                        </a:lnSpc>
                        <a:spcAft>
                          <a:spcPts val="0"/>
                        </a:spcAft>
                      </a:pPr>
                      <a:r>
                        <a:rPr lang="es-CO" sz="2000" b="1" dirty="0">
                          <a:effectLst/>
                        </a:rPr>
                        <a:t>9</a:t>
                      </a:r>
                      <a:endParaRPr lang="es-AR" sz="2000" b="1" dirty="0">
                        <a:effectLst/>
                        <a:latin typeface="Calibri"/>
                        <a:ea typeface="Calibri"/>
                        <a:cs typeface="Times New Roman"/>
                      </a:endParaRPr>
                    </a:p>
                  </a:txBody>
                  <a:tcPr marL="68580" marR="68580" marT="0" marB="0"/>
                </a:tc>
                <a:tc>
                  <a:txBody>
                    <a:bodyPr/>
                    <a:lstStyle/>
                    <a:p>
                      <a:pPr>
                        <a:lnSpc>
                          <a:spcPct val="115000"/>
                        </a:lnSpc>
                        <a:spcAft>
                          <a:spcPts val="0"/>
                        </a:spcAft>
                      </a:pPr>
                      <a:r>
                        <a:rPr lang="en-US" sz="2000" b="1" dirty="0">
                          <a:effectLst/>
                        </a:rPr>
                        <a:t>Yaya Toure</a:t>
                      </a:r>
                      <a:endParaRPr lang="es-AR" sz="2000" b="1" dirty="0">
                        <a:effectLst/>
                        <a:latin typeface="Calibri"/>
                        <a:ea typeface="Calibri"/>
                        <a:cs typeface="Times New Roman"/>
                      </a:endParaRPr>
                    </a:p>
                  </a:txBody>
                  <a:tcPr marL="68580" marR="68580" marT="0" marB="0"/>
                </a:tc>
                <a:tc>
                  <a:txBody>
                    <a:bodyPr/>
                    <a:lstStyle/>
                    <a:p>
                      <a:pPr>
                        <a:lnSpc>
                          <a:spcPct val="115000"/>
                        </a:lnSpc>
                        <a:spcAft>
                          <a:spcPts val="0"/>
                        </a:spcAft>
                      </a:pPr>
                      <a:r>
                        <a:rPr lang="es-CO" sz="2000" b="1" dirty="0">
                          <a:effectLst/>
                        </a:rPr>
                        <a:t>Marfileño</a:t>
                      </a:r>
                      <a:endParaRPr lang="es-AR" sz="2000" b="1" dirty="0">
                        <a:effectLst/>
                        <a:latin typeface="Calibri"/>
                        <a:ea typeface="Calibri"/>
                        <a:cs typeface="Times New Roman"/>
                      </a:endParaRPr>
                    </a:p>
                  </a:txBody>
                  <a:tcPr marL="68580" marR="68580" marT="0" marB="0"/>
                </a:tc>
                <a:tc>
                  <a:txBody>
                    <a:bodyPr/>
                    <a:lstStyle/>
                    <a:p>
                      <a:pPr>
                        <a:lnSpc>
                          <a:spcPct val="115000"/>
                        </a:lnSpc>
                        <a:spcAft>
                          <a:spcPts val="0"/>
                        </a:spcAft>
                      </a:pPr>
                      <a:r>
                        <a:rPr lang="en-US" sz="2000" b="1" dirty="0">
                          <a:effectLst/>
                        </a:rPr>
                        <a:t>Manchester City</a:t>
                      </a:r>
                      <a:endParaRPr lang="es-AR" sz="2000" b="1" dirty="0">
                        <a:effectLst/>
                        <a:latin typeface="Calibri"/>
                        <a:ea typeface="Calibri"/>
                        <a:cs typeface="Times New Roman"/>
                      </a:endParaRPr>
                    </a:p>
                  </a:txBody>
                  <a:tcPr marL="68580" marR="68580" marT="0" marB="0"/>
                </a:tc>
              </a:tr>
              <a:tr h="301125">
                <a:tc>
                  <a:txBody>
                    <a:bodyPr/>
                    <a:lstStyle/>
                    <a:p>
                      <a:pPr>
                        <a:lnSpc>
                          <a:spcPct val="115000"/>
                        </a:lnSpc>
                        <a:spcAft>
                          <a:spcPts val="0"/>
                        </a:spcAft>
                      </a:pPr>
                      <a:r>
                        <a:rPr lang="es-CO" sz="2000" b="1" dirty="0">
                          <a:effectLst/>
                        </a:rPr>
                        <a:t>10</a:t>
                      </a:r>
                      <a:endParaRPr lang="es-AR" sz="2000" b="1" dirty="0">
                        <a:effectLst/>
                        <a:latin typeface="Calibri"/>
                        <a:ea typeface="Calibri"/>
                        <a:cs typeface="Times New Roman"/>
                      </a:endParaRPr>
                    </a:p>
                  </a:txBody>
                  <a:tcPr marL="68580" marR="68580" marT="0" marB="0"/>
                </a:tc>
                <a:tc>
                  <a:txBody>
                    <a:bodyPr/>
                    <a:lstStyle/>
                    <a:p>
                      <a:pPr>
                        <a:lnSpc>
                          <a:spcPct val="115000"/>
                        </a:lnSpc>
                        <a:spcAft>
                          <a:spcPts val="0"/>
                        </a:spcAft>
                      </a:pPr>
                      <a:r>
                        <a:rPr lang="es-CO" sz="2000" b="1" dirty="0">
                          <a:effectLst/>
                        </a:rPr>
                        <a:t>Edinson Cavani</a:t>
                      </a:r>
                      <a:endParaRPr lang="es-AR" sz="2000" b="1" dirty="0">
                        <a:effectLst/>
                        <a:latin typeface="Calibri"/>
                        <a:ea typeface="Calibri"/>
                        <a:cs typeface="Times New Roman"/>
                      </a:endParaRPr>
                    </a:p>
                  </a:txBody>
                  <a:tcPr marL="68580" marR="68580" marT="0" marB="0"/>
                </a:tc>
                <a:tc>
                  <a:txBody>
                    <a:bodyPr/>
                    <a:lstStyle/>
                    <a:p>
                      <a:pPr>
                        <a:lnSpc>
                          <a:spcPct val="115000"/>
                        </a:lnSpc>
                        <a:spcAft>
                          <a:spcPts val="0"/>
                        </a:spcAft>
                      </a:pPr>
                      <a:r>
                        <a:rPr lang="es-CO" sz="2000" b="1" dirty="0">
                          <a:effectLst/>
                        </a:rPr>
                        <a:t>Uruguayo</a:t>
                      </a:r>
                      <a:endParaRPr lang="es-AR" sz="2000" b="1" dirty="0">
                        <a:effectLst/>
                        <a:latin typeface="Calibri"/>
                        <a:ea typeface="Calibri"/>
                        <a:cs typeface="Times New Roman"/>
                      </a:endParaRPr>
                    </a:p>
                  </a:txBody>
                  <a:tcPr marL="68580" marR="68580" marT="0" marB="0"/>
                </a:tc>
                <a:tc>
                  <a:txBody>
                    <a:bodyPr/>
                    <a:lstStyle/>
                    <a:p>
                      <a:pPr>
                        <a:lnSpc>
                          <a:spcPct val="115000"/>
                        </a:lnSpc>
                        <a:spcAft>
                          <a:spcPts val="0"/>
                        </a:spcAft>
                      </a:pPr>
                      <a:r>
                        <a:rPr lang="es-CO" sz="2000" b="1" dirty="0" smtClean="0">
                          <a:effectLst/>
                          <a:latin typeface="+mn-lt"/>
                          <a:ea typeface="+mn-ea"/>
                          <a:cs typeface="+mn-cs"/>
                        </a:rPr>
                        <a:t>PSG</a:t>
                      </a:r>
                      <a:endParaRPr lang="es-AR" sz="2000" b="1" dirty="0">
                        <a:effectLst/>
                        <a:latin typeface="Calibri"/>
                        <a:ea typeface="Calibri"/>
                        <a:cs typeface="Times New Roman"/>
                      </a:endParaRPr>
                    </a:p>
                  </a:txBody>
                  <a:tcPr marL="68580" marR="68580" marT="0" marB="0"/>
                </a:tc>
              </a:tr>
            </a:tbl>
          </a:graphicData>
        </a:graphic>
      </p:graphicFrame>
    </p:spTree>
    <p:extLst>
      <p:ext uri="{BB962C8B-B14F-4D97-AF65-F5344CB8AC3E}">
        <p14:creationId xmlns:p14="http://schemas.microsoft.com/office/powerpoint/2010/main" xmlns="" val="1159141024"/>
      </p:ext>
    </p:extLst>
  </p:cSld>
  <p:clrMapOvr>
    <a:masterClrMapping/>
  </p:clrMapOvr>
  <mc:AlternateContent xmlns:mc="http://schemas.openxmlformats.org/markup-compatibility/2006">
    <mc:Choice xmlns:p14="http://schemas.microsoft.com/office/powerpoint/2010/main" xmlns=""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5" name="4 Rectángulo"/>
          <p:cNvSpPr/>
          <p:nvPr/>
        </p:nvSpPr>
        <p:spPr>
          <a:xfrm>
            <a:off x="1157891" y="714356"/>
            <a:ext cx="6801862" cy="2585323"/>
          </a:xfrm>
          <a:prstGeom prst="rect">
            <a:avLst/>
          </a:prstGeom>
          <a:noFill/>
        </p:spPr>
        <p:txBody>
          <a:bodyPr wrap="none" lIns="91440" tIns="45720" rIns="91440" bIns="45720">
            <a:spAutoFit/>
          </a:bodyPr>
          <a:lstStyle/>
          <a:p>
            <a:pPr algn="ctr"/>
            <a:r>
              <a:rPr lang="es-ES" sz="5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Batang" pitchFamily="18" charset="-127"/>
                <a:ea typeface="Batang" pitchFamily="18" charset="-127"/>
              </a:rPr>
              <a:t>MULTIVERSIDAD</a:t>
            </a:r>
          </a:p>
          <a:p>
            <a:pPr algn="ctr"/>
            <a:r>
              <a:rPr lang="es-ES" sz="5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Batang" pitchFamily="18" charset="-127"/>
                <a:ea typeface="Batang" pitchFamily="18" charset="-127"/>
              </a:rPr>
              <a:t>LATINOAMERICANA</a:t>
            </a:r>
          </a:p>
          <a:p>
            <a:pPr algn="ctr"/>
            <a:endParaRPr lang="es-ES" sz="5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Batang" pitchFamily="18" charset="-127"/>
              <a:ea typeface="Batang" pitchFamily="18" charset="-127"/>
            </a:endParaRPr>
          </a:p>
        </p:txBody>
      </p:sp>
    </p:spTree>
    <p:extLst>
      <p:ext uri="{BB962C8B-B14F-4D97-AF65-F5344CB8AC3E}">
        <p14:creationId xmlns:p14="http://schemas.microsoft.com/office/powerpoint/2010/main" xmlns="" val="2953559835"/>
      </p:ext>
    </p:extLst>
  </p:cSld>
  <p:clrMapOvr>
    <a:masterClrMapping/>
  </p:clrMapOvr>
  <mc:AlternateContent xmlns:mc="http://schemas.openxmlformats.org/markup-compatibility/2006">
    <mc:Choice xmlns:p14="http://schemas.microsoft.com/office/powerpoint/2010/main" xmlns="" Requires="p14">
      <p:transition spd="slow" p14:dur="1200">
        <p14:flip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319</TotalTime>
  <Words>1001</Words>
  <Application>Microsoft Office PowerPoint</Application>
  <PresentationFormat>Presentación en pantalla (4:3)</PresentationFormat>
  <Paragraphs>95</Paragraphs>
  <Slides>15</Slides>
  <Notes>1</Notes>
  <HiddenSlides>0</HiddenSlides>
  <MMClips>0</MMClips>
  <ScaleCrop>false</ScaleCrop>
  <HeadingPairs>
    <vt:vector size="4" baseType="variant">
      <vt:variant>
        <vt:lpstr>Tema</vt:lpstr>
      </vt:variant>
      <vt:variant>
        <vt:i4>1</vt:i4>
      </vt:variant>
      <vt:variant>
        <vt:lpstr>Títulos de diapositiva</vt:lpstr>
      </vt:variant>
      <vt:variant>
        <vt:i4>15</vt:i4>
      </vt:variant>
    </vt:vector>
  </HeadingPairs>
  <TitlesOfParts>
    <vt:vector size="16" baseType="lpstr">
      <vt:lpstr>Tema de Office</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vector>
  </TitlesOfParts>
  <Company>BlueDeep 2010</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BlueDeep</dc:creator>
  <cp:lastModifiedBy>usuario</cp:lastModifiedBy>
  <cp:revision>38</cp:revision>
  <dcterms:created xsi:type="dcterms:W3CDTF">2013-09-20T17:36:34Z</dcterms:created>
  <dcterms:modified xsi:type="dcterms:W3CDTF">2015-02-26T17:10:34Z</dcterms:modified>
</cp:coreProperties>
</file>