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cer" initials="A" lastIdx="0" clrIdx="0">
    <p:extLst>
      <p:ext uri="{19B8F6BF-5375-455C-9EA6-DF929625EA0E}">
        <p15:presenceInfo xmlns="" xmlns:p15="http://schemas.microsoft.com/office/powerpoint/2012/main" userId="Ac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58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383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623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3246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182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569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37083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85679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7252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92205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4301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C30BD5B-57EE-4221-B3FC-E58769888283}" type="datetimeFigureOut">
              <a:rPr lang="es-MX" smtClean="0"/>
              <a:pPr/>
              <a:t>23/02/2016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DAEA360-872E-4F94-8C34-C11BEBD805CC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866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0" y="2005810"/>
            <a:ext cx="11982203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400" dirty="0" smtClean="0"/>
              <a:t>4.2-Identifica la intención comunicativa de los textos persuasivos </a:t>
            </a:r>
          </a:p>
          <a:p>
            <a:pPr algn="ctr"/>
            <a:r>
              <a:rPr lang="es-MX" sz="2000" dirty="0" smtClean="0"/>
              <a:t>DOCENTE: ALEJANDRA IRAZABA</a:t>
            </a:r>
          </a:p>
          <a:p>
            <a:pPr algn="ctr"/>
            <a:r>
              <a:rPr lang="es-MX" sz="2000" dirty="0" smtClean="0"/>
              <a:t>SEMESTRE:201</a:t>
            </a:r>
          </a:p>
          <a:p>
            <a:pPr algn="ctr"/>
            <a:r>
              <a:rPr lang="es-MX" sz="2000" dirty="0" smtClean="0"/>
              <a:t>FECHA: 4 DE MARZO 2015</a:t>
            </a:r>
            <a:endParaRPr lang="es-MX" sz="32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008" y="2755194"/>
            <a:ext cx="3402139" cy="238590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894" y="317072"/>
            <a:ext cx="2859272" cy="168873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4124" y="5141097"/>
            <a:ext cx="8333954" cy="86597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58491" y="966651"/>
            <a:ext cx="48388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2400" dirty="0" smtClean="0"/>
              <a:t>MULTIVERSIDAD LATINOAMERICANA </a:t>
            </a:r>
          </a:p>
          <a:p>
            <a:pPr algn="ctr"/>
            <a:r>
              <a:rPr lang="es-MX" sz="2400" dirty="0" smtClean="0"/>
              <a:t>CAMPUS LEÓN 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365023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0" y="734573"/>
            <a:ext cx="118753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800" dirty="0" smtClean="0"/>
              <a:t>Cuando hablamos del propósito de un texto nos referimos a su intención comunicativa: y como ya explicamos antes, la intención comunicativa depende de la situación comunicativa en la que se produce determinado texto .    </a:t>
            </a:r>
            <a:endParaRPr lang="es-MX" sz="4800" dirty="0"/>
          </a:p>
        </p:txBody>
      </p:sp>
    </p:spTree>
    <p:extLst>
      <p:ext uri="{BB962C8B-B14F-4D97-AF65-F5344CB8AC3E}">
        <p14:creationId xmlns:p14="http://schemas.microsoft.com/office/powerpoint/2010/main" val="39455049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06878" y="356260"/>
            <a:ext cx="120851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dirty="0" smtClean="0"/>
              <a:t>Como todos los demás textos, los textos persuasivos contienen un mensaje cuyo propósito depende de la situación comunicativa o del contexto en el que son emitidos.</a:t>
            </a:r>
            <a:endParaRPr lang="es-MX" sz="36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369" y="2826327"/>
            <a:ext cx="3236976" cy="261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206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81522" y="829576"/>
            <a:ext cx="118396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4800" dirty="0" smtClean="0"/>
              <a:t>En determinada situación o contexto, una persona (el emisor o enunciador) emite un mensaje que </a:t>
            </a:r>
            <a:r>
              <a:rPr lang="es-MX" sz="4800" dirty="0" smtClean="0"/>
              <a:t>esté </a:t>
            </a:r>
            <a:r>
              <a:rPr lang="es-MX" sz="4800" dirty="0" smtClean="0"/>
              <a:t>destinado a otra u otras personas </a:t>
            </a:r>
            <a:r>
              <a:rPr lang="es-MX" sz="4800" dirty="0" smtClean="0"/>
              <a:t>(receptores</a:t>
            </a:r>
            <a:r>
              <a:rPr lang="es-MX" sz="4800" dirty="0" smtClean="0"/>
              <a:t>, destinatarios o </a:t>
            </a:r>
            <a:r>
              <a:rPr lang="es-MX" sz="4800" dirty="0" err="1" smtClean="0"/>
              <a:t>enunciatarios</a:t>
            </a:r>
            <a:r>
              <a:rPr lang="es-MX" sz="4800" dirty="0" smtClean="0"/>
              <a:t>). </a:t>
            </a:r>
            <a:endParaRPr lang="es-MX" sz="4800" dirty="0"/>
          </a:p>
        </p:txBody>
      </p:sp>
    </p:spTree>
    <p:extLst>
      <p:ext uri="{BB962C8B-B14F-4D97-AF65-F5344CB8AC3E}">
        <p14:creationId xmlns:p14="http://schemas.microsoft.com/office/powerpoint/2010/main" val="19177603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5003" y="368135"/>
            <a:ext cx="1198220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 smtClean="0"/>
              <a:t>Ejemplo</a:t>
            </a:r>
          </a:p>
          <a:p>
            <a:endParaRPr lang="es-MX" sz="4000" dirty="0"/>
          </a:p>
          <a:p>
            <a:r>
              <a:rPr lang="es-MX" sz="2400" smtClean="0"/>
              <a:t>En </a:t>
            </a:r>
            <a:r>
              <a:rPr lang="es-MX" sz="2400" dirty="0" smtClean="0"/>
              <a:t>la mayoría de periódicos y revistas, se incluye tanto editoriales como artículos de opinión.</a:t>
            </a:r>
          </a:p>
          <a:p>
            <a:r>
              <a:rPr lang="es-MX" sz="2400" dirty="0" smtClean="0"/>
              <a:t>La diferencia entre ellos es que los editoriales no son firmados por los autores que los escriben, ya que reflejan la opinión oficial de la empresa que publica el periódico; mientras que en los artículos de opinión si vienen firmados por sus autores.</a:t>
            </a:r>
          </a:p>
          <a:p>
            <a:endParaRPr lang="es-MX" sz="2400" dirty="0"/>
          </a:p>
          <a:p>
            <a:r>
              <a:rPr lang="es-MX" sz="2400" dirty="0" smtClean="0"/>
              <a:t>*En ambos casos, el propósito de estos dos tipos de textos es transmitir a los lectores las opiniones personales de quienes lo escriben, con el fin de convencerlos de determinada manera.</a:t>
            </a:r>
          </a:p>
          <a:p>
            <a:endParaRPr lang="es-MX" sz="2400" dirty="0"/>
          </a:p>
          <a:p>
            <a:r>
              <a:rPr lang="es-MX" sz="2400" dirty="0" smtClean="0"/>
              <a:t>*El emisor o enunciador es la persona que pronuncia el discurso; los receptores o </a:t>
            </a:r>
            <a:r>
              <a:rPr lang="es-MX" sz="2400" dirty="0" err="1" smtClean="0"/>
              <a:t>enunciatarios</a:t>
            </a:r>
            <a:r>
              <a:rPr lang="es-MX" sz="2400" dirty="0" smtClean="0"/>
              <a:t> es el lector del periódico; el mensaje es la opinión que el autor tiene sobre determinado tema ;y el contexto es el periódico o revista en la que aparece el texto.     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3330675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30629" y="486888"/>
            <a:ext cx="118872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/>
              <a:t>Actividad</a:t>
            </a:r>
          </a:p>
          <a:p>
            <a:endParaRPr lang="es-MX" sz="3600" b="1" dirty="0" smtClean="0"/>
          </a:p>
          <a:p>
            <a:r>
              <a:rPr lang="es-MX" sz="3600" b="1" dirty="0" smtClean="0"/>
              <a:t>Del </a:t>
            </a:r>
            <a:r>
              <a:rPr lang="es-MX" sz="3600" b="1" dirty="0" smtClean="0"/>
              <a:t>ejemplo anterior de la evaluación informativa, describe brevemente cada uno de los </a:t>
            </a:r>
            <a:r>
              <a:rPr lang="es-MX" sz="3600" b="1" dirty="0" smtClean="0"/>
              <a:t>elementos que hemos </a:t>
            </a:r>
            <a:r>
              <a:rPr lang="es-MX" sz="3600" b="1" dirty="0" smtClean="0"/>
              <a:t>explicado: </a:t>
            </a:r>
          </a:p>
          <a:p>
            <a:r>
              <a:rPr lang="es-MX" sz="3600" b="1" dirty="0"/>
              <a:t>p</a:t>
            </a:r>
            <a:r>
              <a:rPr lang="es-MX" sz="3600" b="1" dirty="0" smtClean="0"/>
              <a:t>ropósito</a:t>
            </a:r>
            <a:r>
              <a:rPr lang="es-MX" sz="3600" b="1" dirty="0" smtClean="0"/>
              <a:t>, enunciador, </a:t>
            </a:r>
            <a:r>
              <a:rPr lang="es-MX" sz="3600" b="1" dirty="0" err="1" smtClean="0"/>
              <a:t>enunciatario</a:t>
            </a:r>
            <a:r>
              <a:rPr lang="es-MX" sz="3600" b="1" dirty="0" smtClean="0"/>
              <a:t>, mensaje y contexto. </a:t>
            </a:r>
          </a:p>
          <a:p>
            <a:endParaRPr lang="es-MX" sz="3600" b="1" dirty="0"/>
          </a:p>
          <a:p>
            <a:endParaRPr lang="es-MX" sz="3600" b="1" dirty="0" smtClean="0"/>
          </a:p>
          <a:p>
            <a:endParaRPr lang="es-MX" sz="3600" b="1" dirty="0"/>
          </a:p>
          <a:p>
            <a:pPr algn="ctr"/>
            <a:endParaRPr lang="es-MX" sz="3600" b="1" dirty="0" smtClean="0"/>
          </a:p>
          <a:p>
            <a:r>
              <a:rPr lang="es-MX" dirty="0" smtClean="0"/>
              <a:t> </a:t>
            </a:r>
            <a:endParaRPr lang="es-MX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482" y="3687288"/>
            <a:ext cx="20955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37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ción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86</TotalTime>
  <Words>300</Words>
  <Application>Microsoft Office PowerPoint</Application>
  <PresentationFormat>Personalizado</PresentationFormat>
  <Paragraphs>26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Retrospección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Edgar D</dc:creator>
  <cp:lastModifiedBy>Ordoñez</cp:lastModifiedBy>
  <cp:revision>15</cp:revision>
  <dcterms:created xsi:type="dcterms:W3CDTF">2015-02-28T00:15:20Z</dcterms:created>
  <dcterms:modified xsi:type="dcterms:W3CDTF">2016-02-23T18:10:28Z</dcterms:modified>
</cp:coreProperties>
</file>