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4" r:id="rId3"/>
    <p:sldId id="265" r:id="rId4"/>
    <p:sldId id="266" r:id="rId5"/>
    <p:sldId id="267" r:id="rId6"/>
    <p:sldId id="268" r:id="rId7"/>
    <p:sldId id="263" r:id="rId8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267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Triángulo isósceles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0763B61E-1094-4463-87FC-79139092E9E5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es-MX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B414253A-00D7-4B86-8D59-A27796971F7E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0763B61E-1094-4463-87FC-79139092E9E5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4253A-00D7-4B86-8D59-A27796971F7E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Triángulo rectángulo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7 Triángulo isósceles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0763B61E-1094-4463-87FC-79139092E9E5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B414253A-00D7-4B86-8D59-A27796971F7E}" type="slidenum">
              <a:rPr lang="es-MX" smtClean="0"/>
              <a:pPr/>
              <a:t>‹Nº›</a:t>
            </a:fld>
            <a:endParaRPr lang="es-MX"/>
          </a:p>
        </p:txBody>
      </p:sp>
      <p:cxnSp>
        <p:nvCxnSpPr>
          <p:cNvPr id="11" name="10 Conector recto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9 Conector recto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0763B61E-1094-4463-87FC-79139092E9E5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B414253A-00D7-4B86-8D59-A27796971F7E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0763B61E-1094-4463-87FC-79139092E9E5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B414253A-00D7-4B86-8D59-A27796971F7E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3B61E-1094-4463-87FC-79139092E9E5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4253A-00D7-4B86-8D59-A27796971F7E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0763B61E-1094-4463-87FC-79139092E9E5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B414253A-00D7-4B86-8D59-A27796971F7E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0763B61E-1094-4463-87FC-79139092E9E5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B414253A-00D7-4B86-8D59-A27796971F7E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0763B61E-1094-4463-87FC-79139092E9E5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B414253A-00D7-4B86-8D59-A27796971F7E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3B61E-1094-4463-87FC-79139092E9E5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4253A-00D7-4B86-8D59-A27796971F7E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3B61E-1094-4463-87FC-79139092E9E5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4253A-00D7-4B86-8D59-A27796971F7E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Triángulo rectángulo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7 Conector recto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8 Conector recto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0763B61E-1094-4463-87FC-79139092E9E5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es-MX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B414253A-00D7-4B86-8D59-A27796971F7E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s-MX" dirty="0" smtClean="0">
                <a:solidFill>
                  <a:schemeClr val="bg1"/>
                </a:solidFill>
              </a:rPr>
              <a:t>MULTIVERSIDAD</a:t>
            </a:r>
            <a:br>
              <a:rPr lang="es-MX" dirty="0" smtClean="0">
                <a:solidFill>
                  <a:schemeClr val="bg1"/>
                </a:solidFill>
              </a:rPr>
            </a:br>
            <a:r>
              <a:rPr lang="es-MX" dirty="0" smtClean="0">
                <a:solidFill>
                  <a:schemeClr val="bg1"/>
                </a:solidFill>
              </a:rPr>
              <a:t>VERACRUZ</a:t>
            </a:r>
            <a:endParaRPr lang="es-MX" dirty="0">
              <a:solidFill>
                <a:schemeClr val="bg1"/>
              </a:solidFill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3554984"/>
          </a:xfrm>
        </p:spPr>
        <p:txBody>
          <a:bodyPr>
            <a:normAutofit/>
          </a:bodyPr>
          <a:lstStyle/>
          <a:p>
            <a:pPr algn="ctr"/>
            <a:r>
              <a:rPr lang="es-MX" dirty="0" smtClean="0">
                <a:solidFill>
                  <a:schemeClr val="bg1"/>
                </a:solidFill>
              </a:rPr>
              <a:t>Autonomía y </a:t>
            </a:r>
            <a:r>
              <a:rPr lang="es-MX" dirty="0" err="1" smtClean="0">
                <a:solidFill>
                  <a:schemeClr val="bg1"/>
                </a:solidFill>
              </a:rPr>
              <a:t>heteronomía</a:t>
            </a:r>
            <a:endParaRPr lang="es-MX" dirty="0" smtClean="0">
              <a:solidFill>
                <a:schemeClr val="bg1"/>
              </a:solidFill>
            </a:endParaRPr>
          </a:p>
          <a:p>
            <a:pPr algn="ctr"/>
            <a:endParaRPr lang="es-MX" dirty="0" smtClean="0">
              <a:solidFill>
                <a:schemeClr val="bg1"/>
              </a:solidFill>
            </a:endParaRPr>
          </a:p>
          <a:p>
            <a:pPr algn="ctr"/>
            <a:r>
              <a:rPr lang="es-MX" dirty="0" smtClean="0">
                <a:solidFill>
                  <a:schemeClr val="bg1"/>
                </a:solidFill>
              </a:rPr>
              <a:t>Paloma </a:t>
            </a:r>
            <a:r>
              <a:rPr lang="es-MX" dirty="0" err="1" smtClean="0">
                <a:solidFill>
                  <a:schemeClr val="bg1"/>
                </a:solidFill>
              </a:rPr>
              <a:t>Zamudio</a:t>
            </a:r>
            <a:r>
              <a:rPr lang="es-MX" dirty="0" smtClean="0">
                <a:solidFill>
                  <a:schemeClr val="bg1"/>
                </a:solidFill>
              </a:rPr>
              <a:t> </a:t>
            </a:r>
            <a:r>
              <a:rPr lang="es-MX" dirty="0" err="1" smtClean="0">
                <a:solidFill>
                  <a:schemeClr val="bg1"/>
                </a:solidFill>
              </a:rPr>
              <a:t>Azamar</a:t>
            </a:r>
            <a:endParaRPr lang="es-MX" dirty="0" smtClean="0">
              <a:solidFill>
                <a:schemeClr val="bg1"/>
              </a:solidFill>
            </a:endParaRPr>
          </a:p>
          <a:p>
            <a:pPr algn="ctr"/>
            <a:r>
              <a:rPr lang="es-MX" dirty="0" smtClean="0">
                <a:solidFill>
                  <a:schemeClr val="bg1"/>
                </a:solidFill>
              </a:rPr>
              <a:t>Ética y valores I</a:t>
            </a:r>
          </a:p>
          <a:p>
            <a:pPr algn="ctr"/>
            <a:r>
              <a:rPr lang="es-MX" dirty="0" smtClean="0">
                <a:solidFill>
                  <a:schemeClr val="bg1"/>
                </a:solidFill>
              </a:rPr>
              <a:t>1° semestre</a:t>
            </a:r>
          </a:p>
          <a:p>
            <a:pPr algn="ctr"/>
            <a:endParaRPr lang="es-MX" dirty="0" smtClean="0">
              <a:solidFill>
                <a:schemeClr val="bg1"/>
              </a:solidFill>
            </a:endParaRPr>
          </a:p>
          <a:p>
            <a:r>
              <a:rPr lang="es-MX" dirty="0" smtClean="0">
                <a:solidFill>
                  <a:schemeClr val="bg1"/>
                </a:solidFill>
              </a:rPr>
              <a:t>07 de Septiembre del 2015</a:t>
            </a:r>
            <a:endParaRPr lang="es-MX" dirty="0">
              <a:solidFill>
                <a:schemeClr val="bg1"/>
              </a:solidFill>
            </a:endParaRPr>
          </a:p>
        </p:txBody>
      </p:sp>
      <p:pic>
        <p:nvPicPr>
          <p:cNvPr id="4" name="3 Imagen" descr="http://www.multiversidad.com.mx/eLearning/theme/afterburner/images/multii_plataforma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072050"/>
            <a:ext cx="3286148" cy="17859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dirty="0" smtClean="0"/>
              <a:t>AUTONOMÍA MORAL.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s-MX" dirty="0" smtClean="0"/>
              <a:t>CONCEPTO • Capacidad de tomar decisiones por </a:t>
            </a:r>
            <a:r>
              <a:rPr lang="es-MX" dirty="0" smtClean="0"/>
              <a:t>uno </a:t>
            </a:r>
            <a:r>
              <a:rPr lang="es-MX" dirty="0" smtClean="0"/>
              <a:t>mismo, sin dejarnos influenciar por el más fuerte. • Capacidad de ser responsables de nuestros propios </a:t>
            </a:r>
            <a:r>
              <a:rPr lang="es-MX" dirty="0" smtClean="0"/>
              <a:t>comportamientos y </a:t>
            </a:r>
            <a:r>
              <a:rPr lang="es-MX" dirty="0" smtClean="0"/>
              <a:t>actitudes . • Capacidad individual para conducir nuestra propia conducta • La autonomía supone reconocer la capacidad que tiene toda persona de dirigir su propia vida de acuerdo con su consciencia, su manera de pensar, querer,... •</a:t>
            </a:r>
          </a:p>
          <a:p>
            <a:endParaRPr lang="es-MX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/>
              <a:t>La autonomía moral es el resultado de un largo proceso de desarrollo y construcción personal. En el primer estadio de este proceso tenemos una moral heterónoma y con los años tenemos que ir avanzando hacia la moral autónoma o personalidad moral.</a:t>
            </a:r>
          </a:p>
          <a:p>
            <a:endParaRPr lang="es-MX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dirty="0" smtClean="0"/>
              <a:t>MORAL HETERÓNOMA.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/>
              <a:t>Relaciones interpersonales de coerción • Respeto unilateral hacia el adulto • Percepción egocéntrica del mundo y de las relaciones sociales. • Prioridad del deber y la obligación por encima del bien y de la autonomía.</a:t>
            </a:r>
          </a:p>
          <a:p>
            <a:endParaRPr lang="es-MX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dirty="0" smtClean="0"/>
              <a:t>MORAL AUTÓNOMA.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/>
              <a:t>Relaciones interpersonales basadas en la igualdad. • Respeto mutuo entre iguales. • Superación del egocentrismo y aparición de conductas autónomas. • Prioridad de la cooperación y el bien por encima de la imposición y del deber.</a:t>
            </a:r>
          </a:p>
          <a:p>
            <a:endParaRPr lang="es-MX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/>
              <a:t>Cada uno de nosotros está en la tierra para descubrir su propio camino, y jamás seremos felices si seguimos el de otro Cometer un error y no corregirlo es otro error.</a:t>
            </a:r>
          </a:p>
          <a:p>
            <a:endParaRPr lang="es-MX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536" y="2492896"/>
            <a:ext cx="8229600" cy="1690208"/>
          </a:xfrm>
        </p:spPr>
        <p:txBody>
          <a:bodyPr>
            <a:normAutofit/>
          </a:bodyPr>
          <a:lstStyle/>
          <a:p>
            <a:pPr algn="ctr"/>
            <a:r>
              <a:rPr lang="es-MX" sz="5400" dirty="0" smtClean="0"/>
              <a:t>GRACIAS</a:t>
            </a:r>
            <a:endParaRPr lang="es-MX" sz="54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ío">
  <a:themeElements>
    <a:clrScheme name="Brío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Brío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Brío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44</TotalTime>
  <Words>250</Words>
  <Application>Microsoft Office PowerPoint</Application>
  <PresentationFormat>Presentación en pantalla (4:3)</PresentationFormat>
  <Paragraphs>17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8" baseType="lpstr">
      <vt:lpstr>Brío</vt:lpstr>
      <vt:lpstr>MULTIVERSIDAD VERACRUZ</vt:lpstr>
      <vt:lpstr>AUTONOMÍA MORAL.</vt:lpstr>
      <vt:lpstr>Presentación de PowerPoint</vt:lpstr>
      <vt:lpstr>MORAL HETERÓNOMA.</vt:lpstr>
      <vt:lpstr>MORAL AUTÓNOMA.</vt:lpstr>
      <vt:lpstr>Presentación de PowerPoint</vt:lpstr>
      <vt:lpstr>Presentación de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MULTIVERSIDAD VERACRUZ</dc:title>
  <dc:creator>WENDY</dc:creator>
  <cp:lastModifiedBy>Ordoñez</cp:lastModifiedBy>
  <cp:revision>14</cp:revision>
  <dcterms:created xsi:type="dcterms:W3CDTF">2015-08-24T01:00:23Z</dcterms:created>
  <dcterms:modified xsi:type="dcterms:W3CDTF">2016-07-26T21:09:50Z</dcterms:modified>
</cp:coreProperties>
</file>