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60" r:id="rId3"/>
    <p:sldId id="257" r:id="rId4"/>
    <p:sldId id="261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-562" y="-1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59572" y="-25762"/>
            <a:ext cx="10782300" cy="940158"/>
          </a:xfrm>
        </p:spPr>
        <p:txBody>
          <a:bodyPr/>
          <a:lstStyle/>
          <a:p>
            <a:pPr algn="ctr"/>
            <a:r>
              <a:rPr lang="es-MX" sz="4400" dirty="0" smtClean="0">
                <a:solidFill>
                  <a:schemeClr val="bg1"/>
                </a:solidFill>
              </a:rPr>
              <a:t/>
            </a:r>
            <a:br>
              <a:rPr lang="es-MX" sz="4400" dirty="0" smtClean="0">
                <a:solidFill>
                  <a:schemeClr val="bg1"/>
                </a:solidFill>
              </a:rPr>
            </a:br>
            <a:r>
              <a:rPr lang="es-MX" sz="4400" dirty="0" smtClean="0">
                <a:solidFill>
                  <a:schemeClr val="bg1"/>
                </a:solidFill>
              </a:rPr>
              <a:t/>
            </a:r>
            <a:br>
              <a:rPr lang="es-MX" sz="4400" dirty="0" smtClean="0">
                <a:solidFill>
                  <a:schemeClr val="bg1"/>
                </a:solidFill>
              </a:rPr>
            </a:br>
            <a:r>
              <a:rPr lang="es-MX" sz="4800" b="1" dirty="0" smtClean="0">
                <a:solidFill>
                  <a:schemeClr val="bg1"/>
                </a:solidFill>
              </a:rPr>
              <a:t>Campus Tonalá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8" name="Subtítulo 2"/>
          <p:cNvSpPr>
            <a:spLocks noGrp="1"/>
          </p:cNvSpPr>
          <p:nvPr>
            <p:ph type="subTitle" idx="1"/>
          </p:nvPr>
        </p:nvSpPr>
        <p:spPr>
          <a:xfrm>
            <a:off x="7379062" y="4488888"/>
            <a:ext cx="4812938" cy="727065"/>
          </a:xfrm>
        </p:spPr>
        <p:txBody>
          <a:bodyPr>
            <a:normAutofit/>
          </a:bodyPr>
          <a:lstStyle/>
          <a:p>
            <a:pPr algn="r"/>
            <a:r>
              <a:rPr lang="es-MX" sz="2400" dirty="0" smtClean="0"/>
              <a:t>Docente:  Julieta de las Nieves Pérez Muñoz</a:t>
            </a:r>
            <a:endParaRPr lang="es-MX" sz="2400" dirty="0"/>
          </a:p>
        </p:txBody>
      </p:sp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0157" y="0"/>
            <a:ext cx="2485623" cy="1353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AutoShape 2" descr="Resultado de imagen para ejemplos de alcan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4" name="Picture 4" descr="http://4.bp.blogspot.com/-ZkKcOBl2mXw/UMuKiKHik_I/AAAAAAAAEhM/PDh5pMWZLmA/s1600/Tabelle+Alcano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031" y="1506829"/>
            <a:ext cx="6676069" cy="481994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73026" y="1949904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bg1"/>
                </a:solidFill>
              </a:rPr>
              <a:t>QUÍMICA II</a:t>
            </a:r>
          </a:p>
          <a:p>
            <a:pPr algn="ctr"/>
            <a:endParaRPr lang="es-MX" sz="3600" b="1" dirty="0" smtClean="0">
              <a:solidFill>
                <a:schemeClr val="bg1"/>
              </a:solidFill>
            </a:endParaRPr>
          </a:p>
          <a:p>
            <a:pPr algn="ctr"/>
            <a:r>
              <a:rPr lang="es-MX" sz="3600" b="1" dirty="0" smtClean="0">
                <a:solidFill>
                  <a:schemeClr val="bg1"/>
                </a:solidFill>
              </a:rPr>
              <a:t>ALCANOS</a:t>
            </a:r>
            <a:r>
              <a:rPr lang="es-MX" b="1" dirty="0" smtClean="0">
                <a:solidFill>
                  <a:schemeClr val="bg1"/>
                </a:solidFill>
              </a:rPr>
              <a:t/>
            </a:r>
            <a:br>
              <a:rPr lang="es-MX" b="1" dirty="0" smtClean="0">
                <a:solidFill>
                  <a:schemeClr val="bg1"/>
                </a:solidFill>
              </a:rPr>
            </a:br>
            <a:r>
              <a:rPr lang="es-MX" dirty="0" smtClean="0">
                <a:solidFill>
                  <a:schemeClr val="bg1"/>
                </a:solidFill>
              </a:rPr>
              <a:t/>
            </a:r>
            <a:br>
              <a:rPr lang="es-MX" dirty="0" smtClean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81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7224" y="-64400"/>
            <a:ext cx="10772775" cy="1258953"/>
          </a:xfrm>
        </p:spPr>
        <p:txBody>
          <a:bodyPr/>
          <a:lstStyle/>
          <a:p>
            <a:r>
              <a:rPr lang="es-MX" b="1" dirty="0" smtClean="0"/>
              <a:t>Radicales Alquilo</a:t>
            </a:r>
            <a:endParaRPr lang="es-MX" b="1" dirty="0"/>
          </a:p>
        </p:txBody>
      </p:sp>
      <p:pic>
        <p:nvPicPr>
          <p:cNvPr id="3074" name="Picture 2" descr="http://neetdescargas.com/wp-content/uploads/2012/06/Ayuda-para-Qu%C3%ADmica-org%C3%A1nica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4" y="1043190"/>
            <a:ext cx="10772775" cy="55636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81799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99092" y="-31871"/>
            <a:ext cx="10161581" cy="698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ALCANOS</a:t>
            </a:r>
            <a:r>
              <a:rPr kumimoji="0" lang="es-MX" altLang="es-MX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es-MX" altLang="es-MX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s-MX" altLang="es-MX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 carbono se enlaza mediante orbitales híbridos sp</a:t>
            </a:r>
            <a:r>
              <a:rPr kumimoji="0" lang="es-MX" altLang="es-MX" sz="2000" b="1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formando 4 enlaces simples en disposición tetraédrica.</a:t>
            </a:r>
          </a:p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kumimoji="0" lang="es-MX" altLang="es-MX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Nomenclatura.</a:t>
            </a: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1.- Cadena más larga: metano, etano, propano, butano, pentano,...</a:t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2.- Las ramificaciones como radicales: </a:t>
            </a:r>
            <a:r>
              <a:rPr kumimoji="0" lang="es-MX" altLang="es-MX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metil</a:t>
            </a: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(o), </a:t>
            </a:r>
            <a:r>
              <a:rPr kumimoji="0" lang="es-MX" altLang="es-MX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etil</a:t>
            </a: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(o),...</a:t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3.- Se numera para obtener los números más bajos en las ramificaciones.</a:t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4.- Se escriben los radicales por orden alfabético y con los prefijos di-, </a:t>
            </a:r>
            <a:r>
              <a:rPr kumimoji="0" lang="es-MX" altLang="es-MX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tri</a:t>
            </a: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-, ... si fuese necesario.</a:t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5.- Los hidrocarburos cíclicos anteponen el prefijo ciclo-</a:t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es-MX" altLang="es-MX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Obtención </a:t>
            </a:r>
            <a:r>
              <a:rPr lang="es-MX" altLang="es-MX" sz="20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MX" altLang="es-MX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alcanos.</a:t>
            </a: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fuente más importante es el petróleo y el uso principal la obtención de energía mediante combustión.</a:t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Algunas reacciones de síntesis a pequeña escala son:</a:t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- Hidrogenación de alcanos:</a:t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Ni 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CH=CHCH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 -----&gt; 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2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2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</a:t>
            </a:r>
            <a:r>
              <a:rPr lang="es-MX" altLang="es-MX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MX" altLang="es-MX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MX" altLang="es-MX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- Reducción de haluros de alquilo:</a:t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Zn 2 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2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 ------&gt; 2 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2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2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CH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3</a:t>
            </a:r>
            <a:r>
              <a:rPr lang="es-MX" altLang="es-MX" sz="2000" b="1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 + ZnBr</a:t>
            </a:r>
            <a:r>
              <a:rPr lang="es-MX" altLang="es-MX" sz="2000" b="1" baseline="-30000" dirty="0">
                <a:solidFill>
                  <a:srgbClr val="000000"/>
                </a:solidFill>
                <a:latin typeface="Arial Unicode MS" panose="020B0604020202020204" pitchFamily="34" charset="-128"/>
                <a:cs typeface="Times New Roman" panose="02020603050405020304" pitchFamily="18" charset="0"/>
              </a:rPr>
              <a:t>2</a:t>
            </a:r>
            <a: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MX" altLang="es-MX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s-MX" altLang="es-MX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5205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h5.ggpht.com/-dudCs5UHgro/UEayWN4i24I/AAAAAAAAKSw/D2Iw2joF-as/alquino2%25255B5%25255D.gif?imgmax=80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07" y="457201"/>
            <a:ext cx="10484557" cy="5321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46824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iles.quimicax.webnode.es/200000209-b2b5fb3b1b/alcan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330" y="15734"/>
            <a:ext cx="7511201" cy="68422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9338257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a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etropolitan" id="{4C5440D6-04D2-4954-96CF-F251137069B2}" vid="{33ACF124-275F-44F2-8DE0-0A75506982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TC103457491[[fn=Metropolitano]]</Template>
  <TotalTime>61</TotalTime>
  <Words>14</Words>
  <Application>Microsoft Office PowerPoint</Application>
  <PresentationFormat>Personalizado</PresentationFormat>
  <Paragraphs>9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Metropolitana</vt:lpstr>
      <vt:lpstr>  Campus Tonalá</vt:lpstr>
      <vt:lpstr>Radicales Alquilo</vt:lpstr>
      <vt:lpstr>ALCANOS  El carbono se enlaza mediante orbitales híbridos sp3 formando 4 enlaces simples en disposición tetraédrica. Nomenclatura.           1.- Cadena más larga: metano, etano, propano, butano, pentano,...           2.- Las ramificaciones como radicales: metil(o), etil(o),...           3.- Se numera para obtener los números más bajos en las ramificaciones.           4.- Se escriben los radicales por orden alfabético y con los prefijos di-, tri-, ... si fuese necesario.           5.- Los hidrocarburos cíclicos anteponen el prefijo ciclo-  Obtención de alcanos. La fuente más importante es el petróleo y el uso principal la obtención de energía mediante combustión.  Algunas reacciones de síntesis a pequeña escala son:           - Hidrogenación de alcanos: Ni CH3CH=CHCH3 -----&gt; CH3CH2CH2CH3             - Reducción de haluros de alquilo: Zn 2 CH3CH2CHCH3 ------&gt; 2 CH3CH2CH2CH3 + ZnBr2  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Julieta Perez Muñoz</dc:creator>
  <cp:lastModifiedBy>PC</cp:lastModifiedBy>
  <cp:revision>14</cp:revision>
  <dcterms:created xsi:type="dcterms:W3CDTF">2014-06-02T17:18:51Z</dcterms:created>
  <dcterms:modified xsi:type="dcterms:W3CDTF">2015-07-04T15:52:52Z</dcterms:modified>
</cp:coreProperties>
</file>