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5CD6B1-AEC0-4CA5-8AEC-C108C74C8FA7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0D7F88-5BEA-421D-8D7C-810CD1E4C9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D7F88-5BEA-421D-8D7C-810CD1E4C997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165D-AF43-4F14-BB99-12E8B8D2E1B5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9C2D4-DC71-4EB7-B846-A0EF6859395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165D-AF43-4F14-BB99-12E8B8D2E1B5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9C2D4-DC71-4EB7-B846-A0EF6859395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165D-AF43-4F14-BB99-12E8B8D2E1B5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9C2D4-DC71-4EB7-B846-A0EF6859395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165D-AF43-4F14-BB99-12E8B8D2E1B5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9C2D4-DC71-4EB7-B846-A0EF6859395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165D-AF43-4F14-BB99-12E8B8D2E1B5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9C2D4-DC71-4EB7-B846-A0EF6859395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165D-AF43-4F14-BB99-12E8B8D2E1B5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9C2D4-DC71-4EB7-B846-A0EF6859395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165D-AF43-4F14-BB99-12E8B8D2E1B5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9C2D4-DC71-4EB7-B846-A0EF6859395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165D-AF43-4F14-BB99-12E8B8D2E1B5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9C2D4-DC71-4EB7-B846-A0EF6859395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165D-AF43-4F14-BB99-12E8B8D2E1B5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5C9C2D4-DC71-4EB7-B846-A0EF6859395E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165D-AF43-4F14-BB99-12E8B8D2E1B5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9C2D4-DC71-4EB7-B846-A0EF6859395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165D-AF43-4F14-BB99-12E8B8D2E1B5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9C2D4-DC71-4EB7-B846-A0EF6859395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056165D-AF43-4F14-BB99-12E8B8D2E1B5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5C9C2D4-DC71-4EB7-B846-A0EF6859395E}" type="slidenum">
              <a:rPr lang="es-MX" smtClean="0"/>
              <a:pPr/>
              <a:t>‹Nº›</a:t>
            </a:fld>
            <a:endParaRPr lang="es-MX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428736"/>
            <a:ext cx="9144000" cy="1470025"/>
          </a:xfrm>
        </p:spPr>
        <p:txBody>
          <a:bodyPr>
            <a:noAutofit/>
          </a:bodyPr>
          <a:lstStyle/>
          <a:p>
            <a:pPr algn="ctr"/>
            <a:r>
              <a:rPr lang="es-MX" sz="4000" b="1" dirty="0" smtClean="0">
                <a:solidFill>
                  <a:schemeClr val="tx1"/>
                </a:solidFill>
              </a:rPr>
              <a:t>MULTIVERSIDAD LATINOAMERICANA </a:t>
            </a:r>
            <a:br>
              <a:rPr lang="es-MX" sz="4000" b="1" dirty="0" smtClean="0">
                <a:solidFill>
                  <a:schemeClr val="tx1"/>
                </a:solidFill>
              </a:rPr>
            </a:br>
            <a:r>
              <a:rPr lang="es-MX" sz="4000" b="1" dirty="0" smtClean="0">
                <a:solidFill>
                  <a:schemeClr val="tx1"/>
                </a:solidFill>
              </a:rPr>
              <a:t/>
            </a:r>
            <a:br>
              <a:rPr lang="es-MX" sz="4000" b="1" dirty="0" smtClean="0">
                <a:solidFill>
                  <a:schemeClr val="tx1"/>
                </a:solidFill>
              </a:rPr>
            </a:br>
            <a:r>
              <a:rPr lang="es-MX" sz="3200" b="1" dirty="0" smtClean="0">
                <a:solidFill>
                  <a:schemeClr val="tx1"/>
                </a:solidFill>
              </a:rPr>
              <a:t>MATEMÁTICAS II </a:t>
            </a:r>
            <a:r>
              <a:rPr lang="es-MX" sz="3200" dirty="0" smtClean="0">
                <a:solidFill>
                  <a:schemeClr val="tx1"/>
                </a:solidFill>
              </a:rPr>
              <a:t/>
            </a:r>
            <a:br>
              <a:rPr lang="es-MX" sz="3200" dirty="0" smtClean="0">
                <a:solidFill>
                  <a:schemeClr val="tx1"/>
                </a:solidFill>
              </a:rPr>
            </a:br>
            <a:endParaRPr lang="es-MX" sz="3200" dirty="0">
              <a:solidFill>
                <a:schemeClr val="tx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2924944"/>
            <a:ext cx="9144000" cy="550912"/>
          </a:xfrm>
        </p:spPr>
        <p:txBody>
          <a:bodyPr>
            <a:normAutofit/>
          </a:bodyPr>
          <a:lstStyle/>
          <a:p>
            <a:pPr algn="ctr"/>
            <a:r>
              <a:rPr lang="es-MX" b="1" dirty="0" smtClean="0"/>
              <a:t>PRINCIPALES </a:t>
            </a:r>
            <a:r>
              <a:rPr lang="es-MX" b="1" dirty="0" smtClean="0"/>
              <a:t>MEDIDAS DE FRECUENCIA </a:t>
            </a:r>
            <a:endParaRPr lang="es-MX" b="1" dirty="0"/>
          </a:p>
        </p:txBody>
      </p:sp>
      <p:sp>
        <p:nvSpPr>
          <p:cNvPr id="5" name="4 Rectángulo"/>
          <p:cNvSpPr/>
          <p:nvPr/>
        </p:nvSpPr>
        <p:spPr>
          <a:xfrm>
            <a:off x="4067944" y="6053226"/>
            <a:ext cx="48364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 smtClean="0"/>
              <a:t>ING. JOEL DOMINGO MEJIA GUZMÁN</a:t>
            </a:r>
            <a:endParaRPr lang="es-ES" sz="2000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1331640" y="3629923"/>
            <a:ext cx="339041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INCIDENCIA Y PREVALENCIA</a:t>
            </a:r>
          </a:p>
          <a:p>
            <a:endParaRPr lang="es-ES" b="1" dirty="0" smtClean="0"/>
          </a:p>
          <a:p>
            <a:r>
              <a:rPr lang="es-ES" b="1" dirty="0" smtClean="0"/>
              <a:t>USO DE:</a:t>
            </a:r>
          </a:p>
          <a:p>
            <a:pPr>
              <a:buFont typeface="Wingdings" pitchFamily="2" charset="2"/>
              <a:buChar char="ü"/>
            </a:pPr>
            <a:r>
              <a:rPr lang="es-ES" b="1" dirty="0" smtClean="0"/>
              <a:t>Razones </a:t>
            </a:r>
          </a:p>
          <a:p>
            <a:pPr>
              <a:buFont typeface="Wingdings" pitchFamily="2" charset="2"/>
              <a:buChar char="ü"/>
            </a:pPr>
            <a:r>
              <a:rPr lang="es-ES" b="1" dirty="0" smtClean="0"/>
              <a:t>Proporciones </a:t>
            </a:r>
          </a:p>
          <a:p>
            <a:pPr>
              <a:buFont typeface="Wingdings" pitchFamily="2" charset="2"/>
              <a:buChar char="ü"/>
            </a:pPr>
            <a:r>
              <a:rPr lang="es-ES" b="1" dirty="0" smtClean="0"/>
              <a:t>Tasas</a:t>
            </a:r>
          </a:p>
          <a:p>
            <a:pPr>
              <a:buFont typeface="Wingdings" pitchFamily="2" charset="2"/>
              <a:buChar char="ü"/>
            </a:pPr>
            <a:r>
              <a:rPr lang="es-ES" b="1" dirty="0" smtClean="0"/>
              <a:t>Porcentajes</a:t>
            </a:r>
          </a:p>
        </p:txBody>
      </p:sp>
    </p:spTree>
    <p:extLst>
      <p:ext uri="{BB962C8B-B14F-4D97-AF65-F5344CB8AC3E}">
        <p14:creationId xmlns:p14="http://schemas.microsoft.com/office/powerpoint/2010/main" xmlns="" val="1263440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127" t="23988" r="13462" b="22277"/>
          <a:stretch/>
        </p:blipFill>
        <p:spPr bwMode="auto">
          <a:xfrm>
            <a:off x="36512" y="-27384"/>
            <a:ext cx="9144000" cy="6881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47922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539" t="21969" r="13000" b="19877"/>
          <a:stretch/>
        </p:blipFill>
        <p:spPr bwMode="auto">
          <a:xfrm>
            <a:off x="0" y="-27384"/>
            <a:ext cx="9149651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29210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884" t="22154" r="12539" b="20431"/>
          <a:stretch/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80004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423" t="41730" r="12423" b="20615"/>
          <a:stretch/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044756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308" t="16985" r="14962" b="21169"/>
          <a:stretch/>
        </p:blipFill>
        <p:spPr bwMode="auto">
          <a:xfrm>
            <a:off x="0" y="-27384"/>
            <a:ext cx="9108504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7408210" y="3769876"/>
            <a:ext cx="332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/>
              <a:t>´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xmlns="" val="293422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69" t="16061" r="13692" b="20247"/>
          <a:stretch/>
        </p:blipFill>
        <p:spPr bwMode="auto">
          <a:xfrm>
            <a:off x="0" y="-27384"/>
            <a:ext cx="9108504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05456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423" t="17723" r="12423" b="20062"/>
          <a:stretch/>
        </p:blipFill>
        <p:spPr bwMode="auto">
          <a:xfrm>
            <a:off x="0" y="-27384"/>
            <a:ext cx="9180512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948087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231" t="17169" r="13000" b="20800"/>
          <a:stretch/>
        </p:blipFill>
        <p:spPr bwMode="auto">
          <a:xfrm>
            <a:off x="0" y="-27384"/>
            <a:ext cx="9113647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03863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116" t="17354" r="12885" b="20246"/>
          <a:stretch/>
        </p:blipFill>
        <p:spPr bwMode="auto">
          <a:xfrm>
            <a:off x="0" y="-27384"/>
            <a:ext cx="9108504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662744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116" t="16800" r="13231" b="20615"/>
          <a:stretch/>
        </p:blipFill>
        <p:spPr bwMode="auto">
          <a:xfrm>
            <a:off x="0" y="-27384"/>
            <a:ext cx="9108504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630432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000" t="16985" r="13577" b="21169"/>
          <a:stretch/>
        </p:blipFill>
        <p:spPr bwMode="auto">
          <a:xfrm>
            <a:off x="0" y="0"/>
            <a:ext cx="9180512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4427984" y="2751311"/>
            <a:ext cx="3113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accent1">
                    <a:lumMod val="75000"/>
                  </a:schemeClr>
                </a:solidFill>
              </a:rPr>
              <a:t>´</a:t>
            </a:r>
            <a:endParaRPr lang="es-E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06482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884" t="17538" r="13116" b="21170"/>
          <a:stretch/>
        </p:blipFill>
        <p:spPr bwMode="auto">
          <a:xfrm>
            <a:off x="0" y="-27384"/>
            <a:ext cx="9108504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314858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000" t="17169" r="12769" b="20800"/>
          <a:stretch/>
        </p:blipFill>
        <p:spPr bwMode="auto">
          <a:xfrm>
            <a:off x="0" y="-27384"/>
            <a:ext cx="9108504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394574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885" t="16985" r="13000" b="20985"/>
          <a:stretch/>
        </p:blipFill>
        <p:spPr bwMode="auto">
          <a:xfrm>
            <a:off x="0" y="-27384"/>
            <a:ext cx="9108504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820332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94</TotalTime>
  <Words>25</Words>
  <Application>Microsoft Office PowerPoint</Application>
  <PresentationFormat>Presentación en pantalla (4:3)</PresentationFormat>
  <Paragraphs>13</Paragraphs>
  <Slides>15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Flujo</vt:lpstr>
      <vt:lpstr>MULTIVERSIDAD LATINOAMERICANA   MATEMÁTICAS II 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PROFE. JOEL</dc:creator>
  <cp:lastModifiedBy>PC</cp:lastModifiedBy>
  <cp:revision>22</cp:revision>
  <dcterms:created xsi:type="dcterms:W3CDTF">2014-06-07T13:59:48Z</dcterms:created>
  <dcterms:modified xsi:type="dcterms:W3CDTF">2015-07-03T18:41:57Z</dcterms:modified>
</cp:coreProperties>
</file>