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9" r:id="rId3"/>
    <p:sldId id="260" r:id="rId4"/>
    <p:sldId id="264" r:id="rId5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55" autoAdjust="0"/>
    <p:restoredTop sz="77599" autoAdjust="0"/>
  </p:normalViewPr>
  <p:slideViewPr>
    <p:cSldViewPr>
      <p:cViewPr varScale="1">
        <p:scale>
          <a:sx n="56" d="100"/>
          <a:sy n="56" d="100"/>
        </p:scale>
        <p:origin x="-17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54784F-7628-47B6-9FED-B9E6628D2342}" type="datetimeFigureOut">
              <a:rPr lang="es-MX" smtClean="0"/>
              <a:pPr/>
              <a:t>21/01/2016</a:t>
            </a:fld>
            <a:endParaRPr lang="es-MX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4F884F-8F03-4FB0-BCFE-33EF1CE11540}" type="slidenum">
              <a:rPr lang="es-MX" smtClean="0"/>
              <a:pPr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413453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MX" dirty="0" smtClean="0"/>
              <a:t>Conforme</a:t>
            </a:r>
            <a:r>
              <a:rPr lang="es-MX" baseline="0" dirty="0" smtClean="0"/>
              <a:t> avanza la ciencia química se estudió el </a:t>
            </a:r>
            <a:r>
              <a:rPr lang="es-MX" baseline="0" dirty="0" err="1" smtClean="0"/>
              <a:t>volúmen</a:t>
            </a:r>
            <a:r>
              <a:rPr lang="es-MX" baseline="0" dirty="0" smtClean="0"/>
              <a:t> de las sustancias gaseosas en las reacciones químicas. </a:t>
            </a:r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4F884F-8F03-4FB0-BCFE-33EF1CE11540}" type="slidenum">
              <a:rPr lang="es-MX" smtClean="0"/>
              <a:pPr/>
              <a:t>3</a:t>
            </a:fld>
            <a:endParaRPr lang="es-MX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MX" dirty="0" smtClean="0"/>
              <a:t>Estos cálculos son</a:t>
            </a:r>
            <a:r>
              <a:rPr lang="es-MX" baseline="0" dirty="0" smtClean="0"/>
              <a:t> indispensables por que no es suficiente con saber cuales son los componentes de una sustancia o de un producto para poder producirlo. .. Leer página 15. </a:t>
            </a:r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4F884F-8F03-4FB0-BCFE-33EF1CE11540}" type="slidenum">
              <a:rPr lang="es-MX" smtClean="0"/>
              <a:pPr/>
              <a:t>4</a:t>
            </a:fld>
            <a:endParaRPr lang="es-MX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21/01/2016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21/01/2016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21/01/2016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21/01/2016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21/01/2016</a:t>
            </a:fld>
            <a:endParaRPr lang="es-MX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21/01/2016</a:t>
            </a:fld>
            <a:endParaRPr lang="es-MX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21/01/2016</a:t>
            </a:fld>
            <a:endParaRPr lang="es-MX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21/01/2016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21/01/2016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21/01/2016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21/01/2016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936AD7-F0B9-44F3-A4CD-6D66B7D56BAC}" type="datetimeFigureOut">
              <a:rPr lang="es-MX" smtClean="0"/>
              <a:pPr/>
              <a:t>21/01/2016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95F0A5-7994-4347-83B8-34A849C52BF5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772400" cy="1470025"/>
          </a:xfrm>
        </p:spPr>
        <p:txBody>
          <a:bodyPr>
            <a:normAutofit/>
          </a:bodyPr>
          <a:lstStyle/>
          <a:p>
            <a:r>
              <a:rPr lang="es-MX" sz="3200" dirty="0" err="1" smtClean="0"/>
              <a:t>Multiversidad</a:t>
            </a:r>
            <a:r>
              <a:rPr lang="es-MX" sz="3200" dirty="0" smtClean="0"/>
              <a:t> Latinoamericana</a:t>
            </a:r>
            <a:endParaRPr lang="es-MX" sz="3200" dirty="0"/>
          </a:p>
        </p:txBody>
      </p:sp>
      <p:sp>
        <p:nvSpPr>
          <p:cNvPr id="4" name="1 Título"/>
          <p:cNvSpPr txBox="1">
            <a:spLocks/>
          </p:cNvSpPr>
          <p:nvPr/>
        </p:nvSpPr>
        <p:spPr>
          <a:xfrm>
            <a:off x="827584" y="2060848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4400" i="1" dirty="0" smtClean="0">
                <a:latin typeface="+mj-lt"/>
                <a:ea typeface="+mj-ea"/>
                <a:cs typeface="+mj-cs"/>
              </a:rPr>
              <a:t>Leyes Ponderales</a:t>
            </a:r>
            <a:endParaRPr kumimoji="0" lang="es-MX" sz="44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2 Subtítulo"/>
          <p:cNvSpPr txBox="1">
            <a:spLocks/>
          </p:cNvSpPr>
          <p:nvPr/>
        </p:nvSpPr>
        <p:spPr>
          <a:xfrm>
            <a:off x="2743200" y="5877272"/>
            <a:ext cx="6400800" cy="720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León,</a:t>
            </a:r>
            <a:r>
              <a:rPr kumimoji="0" lang="es-MX" sz="2800" b="0" i="0" u="none" strike="noStrike" kern="1200" cap="none" spc="0" normalizeH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s-MX" sz="2800" b="0" i="0" u="none" strike="noStrike" kern="1200" cap="none" spc="0" normalizeH="0" noProof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Gto</a:t>
            </a:r>
            <a:r>
              <a:rPr lang="es-MX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 Enero de 2014.</a:t>
            </a:r>
            <a:endParaRPr kumimoji="0" lang="es-MX" sz="2800" b="0" i="0" u="none" strike="noStrike" kern="1200" cap="none" spc="0" normalizeH="0" baseline="0" noProof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>
            <a:off x="899592" y="3573016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Docente: QFB.</a:t>
            </a:r>
            <a:r>
              <a:rPr kumimoji="0" lang="es-MX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Melissa Sánchez Vázquez</a:t>
            </a:r>
            <a:endParaRPr kumimoji="0" lang="es-MX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Leyes Ponderales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43608" y="2060848"/>
            <a:ext cx="7704856" cy="2448272"/>
          </a:xfrm>
        </p:spPr>
        <p:txBody>
          <a:bodyPr>
            <a:normAutofit lnSpcReduction="10000"/>
          </a:bodyPr>
          <a:lstStyle/>
          <a:p>
            <a:pPr algn="just"/>
            <a:r>
              <a:rPr lang="es-MX" dirty="0" smtClean="0"/>
              <a:t>Son la base fundamental de la química cuantitativa, a través de ellas podemos determinar pesos y volúmenes de sustancias que intervienen en una reacción química.</a:t>
            </a:r>
            <a:endParaRPr lang="es-MX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692696"/>
            <a:ext cx="7355160" cy="1180728"/>
          </a:xfrm>
        </p:spPr>
        <p:txBody>
          <a:bodyPr/>
          <a:lstStyle/>
          <a:p>
            <a:r>
              <a:rPr lang="es-MX" dirty="0" smtClean="0"/>
              <a:t>Ley de Conservación de la masa o ley de Lavoisier</a:t>
            </a:r>
            <a:endParaRPr lang="es-MX" dirty="0"/>
          </a:p>
        </p:txBody>
      </p:sp>
      <p:sp>
        <p:nvSpPr>
          <p:cNvPr id="5" name="2 Marcador de contenido"/>
          <p:cNvSpPr txBox="1">
            <a:spLocks/>
          </p:cNvSpPr>
          <p:nvPr/>
        </p:nvSpPr>
        <p:spPr>
          <a:xfrm>
            <a:off x="827584" y="2060848"/>
            <a:ext cx="7355160" cy="11807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s-MX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Ley de las proporciones constantes o ley de Proust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2 Marcador de contenido"/>
          <p:cNvSpPr txBox="1">
            <a:spLocks/>
          </p:cNvSpPr>
          <p:nvPr/>
        </p:nvSpPr>
        <p:spPr>
          <a:xfrm>
            <a:off x="1799184" y="5301208"/>
            <a:ext cx="7344816" cy="11807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s-MX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Ley de las proporciones recíprocas o equivalentes o ley de Richter-</a:t>
            </a:r>
            <a:r>
              <a:rPr kumimoji="0" lang="es-MX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Wenzel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2 Marcador de contenido"/>
          <p:cNvSpPr txBox="1">
            <a:spLocks/>
          </p:cNvSpPr>
          <p:nvPr/>
        </p:nvSpPr>
        <p:spPr>
          <a:xfrm>
            <a:off x="1475656" y="3573016"/>
            <a:ext cx="7355160" cy="11807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s-MX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Ley de las proporciones múltiples o ley de Dalton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Relación con la </a:t>
            </a:r>
            <a:r>
              <a:rPr lang="es-MX" dirty="0" err="1" smtClean="0"/>
              <a:t>Estequiometría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2060848"/>
            <a:ext cx="8075240" cy="1612776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s-MX" dirty="0" smtClean="0"/>
              <a:t>La </a:t>
            </a:r>
            <a:r>
              <a:rPr lang="es-MX" dirty="0" err="1" smtClean="0"/>
              <a:t>Estequiometría</a:t>
            </a:r>
            <a:r>
              <a:rPr lang="es-MX" dirty="0" smtClean="0"/>
              <a:t> </a:t>
            </a:r>
            <a:r>
              <a:rPr lang="es-MX" dirty="0" smtClean="0"/>
              <a:t>basada en las leyes ponderales permite calcular la cantidad de cada una de las sustancias que se obtendrán en una reacción química. </a:t>
            </a:r>
            <a:endParaRPr lang="es-MX" dirty="0"/>
          </a:p>
        </p:txBody>
      </p:sp>
      <p:sp>
        <p:nvSpPr>
          <p:cNvPr id="7" name="2 Marcador de contenido"/>
          <p:cNvSpPr txBox="1">
            <a:spLocks/>
          </p:cNvSpPr>
          <p:nvPr/>
        </p:nvSpPr>
        <p:spPr>
          <a:xfrm>
            <a:off x="1068760" y="4365104"/>
            <a:ext cx="8075240" cy="16127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s-MX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</a:t>
            </a:r>
            <a:r>
              <a:rPr kumimoji="0" lang="es-MX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es-MX" sz="3200" dirty="0" smtClean="0"/>
              <a:t>E</a:t>
            </a:r>
            <a:r>
              <a:rPr kumimoji="0" lang="es-MX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estequiometria </a:t>
            </a:r>
            <a:r>
              <a:rPr kumimoji="0" lang="es-MX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y sus recursos son el cimiento de todos los procesos químicos. 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2009</TotalTime>
  <Words>181</Words>
  <Application>Microsoft Office PowerPoint</Application>
  <PresentationFormat>Presentación en pantalla (4:3)</PresentationFormat>
  <Paragraphs>17</Paragraphs>
  <Slides>4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Tema de Office</vt:lpstr>
      <vt:lpstr>Multiversidad Latinoamericana</vt:lpstr>
      <vt:lpstr>Leyes Ponderales</vt:lpstr>
      <vt:lpstr>Presentación de PowerPoint</vt:lpstr>
      <vt:lpstr>Relación con la Estequiometría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Latinoamericana</dc:title>
  <dc:creator>msanchez</dc:creator>
  <cp:lastModifiedBy>Ordoñez</cp:lastModifiedBy>
  <cp:revision>6</cp:revision>
  <dcterms:created xsi:type="dcterms:W3CDTF">2014-01-12T18:42:32Z</dcterms:created>
  <dcterms:modified xsi:type="dcterms:W3CDTF">2016-01-21T23:50:15Z</dcterms:modified>
</cp:coreProperties>
</file>