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1" r:id="rId8"/>
    <p:sldId id="260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30" autoAdjust="0"/>
    <p:restoredTop sz="94194" autoAdjust="0"/>
  </p:normalViewPr>
  <p:slideViewPr>
    <p:cSldViewPr>
      <p:cViewPr varScale="1">
        <p:scale>
          <a:sx n="70" d="100"/>
          <a:sy n="7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539552" y="3150096"/>
            <a:ext cx="8010266" cy="782960"/>
          </a:xfrm>
        </p:spPr>
        <p:txBody>
          <a:bodyPr/>
          <a:lstStyle/>
          <a:p>
            <a:r>
              <a:rPr lang="es-MX" sz="3600" b="1" dirty="0"/>
              <a:t>Probabilidades en el </a:t>
            </a:r>
            <a:r>
              <a:rPr lang="es-MX" sz="3600" b="1" dirty="0" smtClean="0"/>
              <a:t>p</a:t>
            </a:r>
            <a:r>
              <a:rPr lang="es-MX" sz="3600" b="1" dirty="0" smtClean="0"/>
              <a:t>óker</a:t>
            </a:r>
            <a:endParaRPr lang="es-MX" sz="3600" b="1" dirty="0" smtClean="0"/>
          </a:p>
          <a:p>
            <a:endParaRPr lang="es-MX" sz="2800" dirty="0"/>
          </a:p>
          <a:p>
            <a:endParaRPr lang="es-MX" dirty="0" smtClean="0"/>
          </a:p>
        </p:txBody>
      </p:sp>
      <p:sp>
        <p:nvSpPr>
          <p:cNvPr id="6" name="1 Título"/>
          <p:cNvSpPr>
            <a:spLocks noGrp="1"/>
          </p:cNvSpPr>
          <p:nvPr>
            <p:ph type="ctrTitle" sz="quarter"/>
          </p:nvPr>
        </p:nvSpPr>
        <p:spPr>
          <a:xfrm>
            <a:off x="1530286" y="-27384"/>
            <a:ext cx="7362194" cy="1584176"/>
          </a:xfrm>
        </p:spPr>
        <p:txBody>
          <a:bodyPr>
            <a:normAutofit/>
          </a:bodyPr>
          <a:lstStyle/>
          <a:p>
            <a:r>
              <a:rPr lang="es-MX" sz="2800" b="1" dirty="0" smtClean="0"/>
              <a:t>MULTIVERSIDAD LATINOAMERICANA </a:t>
            </a:r>
            <a:br>
              <a:rPr lang="es-MX" sz="2800" b="1" dirty="0" smtClean="0"/>
            </a:br>
            <a:r>
              <a:rPr lang="es-MX" sz="2800" b="1" dirty="0" smtClean="0"/>
              <a:t>      CAMPUS  VERACRUZ </a:t>
            </a:r>
            <a:endParaRPr lang="es-ES" sz="2800" b="1" dirty="0"/>
          </a:p>
        </p:txBody>
      </p:sp>
      <p:pic>
        <p:nvPicPr>
          <p:cNvPr id="8" name="7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1835696" cy="119675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555776" y="1844824"/>
            <a:ext cx="42028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b="1" dirty="0" smtClean="0"/>
              <a:t>MATEMÁTICAS II 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652120" y="4365104"/>
            <a:ext cx="2736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2000" dirty="0" smtClean="0"/>
          </a:p>
          <a:p>
            <a:pPr algn="ctr"/>
            <a:r>
              <a:rPr lang="es-MX" sz="2000" dirty="0" smtClean="0"/>
              <a:t>Docente: José Antonio</a:t>
            </a:r>
          </a:p>
          <a:p>
            <a:pPr algn="ctr"/>
            <a:r>
              <a:rPr lang="es-MX" sz="2000" dirty="0" smtClean="0"/>
              <a:t>Villalobos Mendoza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Probabilidades en el </a:t>
            </a:r>
            <a:r>
              <a:rPr lang="es-MX" dirty="0" smtClean="0"/>
              <a:t>Póker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s-MX" dirty="0"/>
              <a:t>Las matemáticas, el cálculo de probabilidades, es el terreno de juego que delimita la práctica del </a:t>
            </a:r>
            <a:r>
              <a:rPr lang="es-MX" dirty="0" smtClean="0"/>
              <a:t>póker, </a:t>
            </a:r>
            <a:r>
              <a:rPr lang="es-MX" dirty="0"/>
              <a:t>lo mismo que una pista de tenis está delimitada por líneas </a:t>
            </a:r>
            <a:r>
              <a:rPr lang="es-MX" dirty="0" smtClean="0"/>
              <a:t>blancas.</a:t>
            </a:r>
            <a:endParaRPr lang="es-MX" dirty="0"/>
          </a:p>
        </p:txBody>
      </p:sp>
      <p:pic>
        <p:nvPicPr>
          <p:cNvPr id="2050" name="Picture 2" descr="https://www.bookapokerpro.com/assets/files/avatars/7ef265ff8e88d530549f673c16d657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17032"/>
            <a:ext cx="3240360" cy="2164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935366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8229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Hay más aspectos que un jugador debe dominar si quiere alcanzar un nivel sobresaliente, pero el cálculo de probabilidades es básico. </a:t>
            </a:r>
            <a:endParaRPr lang="es-MX" dirty="0" smtClean="0"/>
          </a:p>
          <a:p>
            <a:pPr algn="just">
              <a:buNone/>
            </a:pPr>
            <a:endParaRPr lang="es-MX" sz="1400" dirty="0" smtClean="0"/>
          </a:p>
          <a:p>
            <a:pPr algn="just">
              <a:buNone/>
            </a:pPr>
            <a:r>
              <a:rPr lang="es-MX" dirty="0" smtClean="0"/>
              <a:t>Todos </a:t>
            </a:r>
            <a:r>
              <a:rPr lang="es-MX" dirty="0"/>
              <a:t>los profesionales del </a:t>
            </a:r>
            <a:r>
              <a:rPr lang="es-MX" dirty="0" smtClean="0"/>
              <a:t>póker </a:t>
            </a:r>
            <a:r>
              <a:rPr lang="es-MX" dirty="0"/>
              <a:t>se conocen las probabilidades a la perfección, y a partir de ellas, elaboran su juego a base de creatividad.</a:t>
            </a:r>
          </a:p>
        </p:txBody>
      </p:sp>
    </p:spTree>
    <p:extLst>
      <p:ext uri="{BB962C8B-B14F-4D97-AF65-F5344CB8AC3E}">
        <p14:creationId xmlns:p14="http://schemas.microsoft.com/office/powerpoint/2010/main" xmlns="" val="2821983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931913"/>
          </a:xfrm>
        </p:spPr>
        <p:txBody>
          <a:bodyPr/>
          <a:lstStyle/>
          <a:p>
            <a:r>
              <a:rPr lang="es-MX" dirty="0"/>
              <a:t>Probabilidades de Tener As en Texas </a:t>
            </a: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30725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Esta tabla muestra las probabilidades en Texas </a:t>
            </a:r>
            <a:r>
              <a:rPr lang="es-MX" dirty="0" smtClean="0"/>
              <a:t>de </a:t>
            </a:r>
            <a:r>
              <a:rPr lang="es-MX" dirty="0"/>
              <a:t>que otro jugador tenga un As, dependiendo de que nosotros tengamos un As o no, y del número de jugadores que haya en la partida. </a:t>
            </a:r>
          </a:p>
        </p:txBody>
      </p:sp>
    </p:spTree>
    <p:extLst>
      <p:ext uri="{BB962C8B-B14F-4D97-AF65-F5344CB8AC3E}">
        <p14:creationId xmlns:p14="http://schemas.microsoft.com/office/powerpoint/2010/main" xmlns="" val="992996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dirty="0"/>
              <a:t>Las probabilidades de que en una mano te llegue un As son del 14,93%</a:t>
            </a: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84718073"/>
              </p:ext>
            </p:extLst>
          </p:nvPr>
        </p:nvGraphicFramePr>
        <p:xfrm>
          <a:off x="457200" y="1701482"/>
          <a:ext cx="8229600" cy="4328160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  <a:gridCol w="20574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rgbClr val="FFFFFF"/>
                          </a:solidFill>
                          <a:effectLst/>
                        </a:rPr>
                        <a:t>Número jugadores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0F0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rgbClr val="FFFFFF"/>
                          </a:solidFill>
                          <a:effectLst/>
                        </a:rPr>
                        <a:t>Probabilidad alguien tiene un As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0F0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rgbClr val="FFFFFF"/>
                          </a:solidFill>
                          <a:effectLst/>
                        </a:rPr>
                        <a:t>Probabilidad si tienes un As, otro jugador tenga un As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0F0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rgbClr val="FFFFFF"/>
                          </a:solidFill>
                          <a:effectLst/>
                        </a:rPr>
                        <a:t>Probabilidad si no tienes un As, otro jugador tenga un As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0F0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2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28,13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11,76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15,51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3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39,72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22,55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29,14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4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49,86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32,43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41,05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5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58,66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41,43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51,40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6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66,24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49,59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61,32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7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72,73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56,96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67,95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8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78,24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63,57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74,42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9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82,87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69,47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79,86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10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86,72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>
                          <a:solidFill>
                            <a:schemeClr val="bg2"/>
                          </a:solidFill>
                          <a:effectLst/>
                        </a:rPr>
                        <a:t>74,69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>
                          <a:solidFill>
                            <a:schemeClr val="bg2"/>
                          </a:solidFill>
                          <a:effectLst/>
                        </a:rPr>
                        <a:t>84,39</a:t>
                      </a:r>
                    </a:p>
                  </a:txBody>
                  <a:tcPr marL="47625" marR="47625" marT="47625" marB="28575" anchor="ctr">
                    <a:lnL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70F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B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9759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>
              <a:buNone/>
            </a:pPr>
            <a:r>
              <a:rPr lang="es-MX" dirty="0" smtClean="0"/>
              <a:t>Vemos </a:t>
            </a:r>
            <a:r>
              <a:rPr lang="es-MX" dirty="0"/>
              <a:t>que contra dos jugadores un As es casi garantía de éxito; en cambio, con diez jugadores se necesita otra carta alta que acompañe al As</a:t>
            </a:r>
            <a:r>
              <a:rPr lang="es-MX" dirty="0" smtClean="0"/>
              <a:t>.</a:t>
            </a:r>
          </a:p>
          <a:p>
            <a:pPr algn="just">
              <a:buNone/>
            </a:pPr>
            <a:endParaRPr lang="es-MX" sz="1400" dirty="0" smtClean="0"/>
          </a:p>
          <a:p>
            <a:pPr algn="just">
              <a:buNone/>
            </a:pPr>
            <a:r>
              <a:rPr lang="es-MX" dirty="0" smtClean="0"/>
              <a:t>Muchos </a:t>
            </a:r>
            <a:r>
              <a:rPr lang="es-MX" dirty="0"/>
              <a:t>jugadores inexpertos juegan cualquier As que caiga en sus manos, y cuando consiguen pareja de Ases se ven superados por un mejor </a:t>
            </a:r>
            <a:r>
              <a:rPr lang="es-MX" dirty="0" err="1" smtClean="0"/>
              <a:t>kicker</a:t>
            </a:r>
            <a:r>
              <a:rPr lang="es-MX" smtClean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4075409166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1663</TotalTime>
  <Words>279</Words>
  <Application>Microsoft Office PowerPoint</Application>
  <PresentationFormat>Presentación en pantalla (4:3)</PresentationFormat>
  <Paragraphs>57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LATINOAMERICANA        CAMPUS  VERACRUZ </vt:lpstr>
      <vt:lpstr>Probabilidades en el Póker</vt:lpstr>
      <vt:lpstr>Diapositiva 3</vt:lpstr>
      <vt:lpstr>Probabilidades de Tener As en Texas  </vt:lpstr>
      <vt:lpstr>Las probabilidades de que en una mano te llegue un As son del 14,93%</vt:lpstr>
      <vt:lpstr>Diapositiva 6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usuario</cp:lastModifiedBy>
  <cp:revision>188</cp:revision>
  <dcterms:created xsi:type="dcterms:W3CDTF">2014-08-15T00:51:36Z</dcterms:created>
  <dcterms:modified xsi:type="dcterms:W3CDTF">2015-06-26T19:23:20Z</dcterms:modified>
</cp:coreProperties>
</file>