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9"/>
  </p:notesMasterIdLst>
  <p:handoutMasterIdLst>
    <p:handoutMasterId r:id="rId10"/>
  </p:handoutMasterIdLst>
  <p:sldIdLst>
    <p:sldId id="258" r:id="rId3"/>
    <p:sldId id="259" r:id="rId4"/>
    <p:sldId id="270" r:id="rId5"/>
    <p:sldId id="261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177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1ECB5-9450-48C1-BC8B-02C838CDE6B9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BE9C-E2E4-43F3-8D67-E9DB812BB9B7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75794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EE0964-1A1C-492A-8ABB-97C526CFCDFB}" type="datetimeFigureOut">
              <a:rPr lang="es-ES"/>
              <a:t>23/02/2016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6ED93-11B9-488C-8E71-3FBEB8F36D4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4635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1905000" y="1464287"/>
            <a:ext cx="8382000" cy="2729554"/>
          </a:xfrm>
        </p:spPr>
        <p:txBody>
          <a:bodyPr tIns="0" bIns="0" anchor="b"/>
          <a:lstStyle>
            <a:lvl1pPr algn="l"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193840"/>
            <a:ext cx="8382000" cy="1108883"/>
          </a:xfrm>
        </p:spPr>
        <p:txBody>
          <a:bodyPr tIns="0" bIns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0162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 xmlns="">
        <p15:guide id="1" pos="1200">
          <p15:clr>
            <a:srgbClr val="5ACBF0"/>
          </p15:clr>
        </p15:guide>
        <p15:guide id="2" pos="6480">
          <p15:clr>
            <a:srgbClr val="5ACBF0"/>
          </p15:clr>
        </p15:guide>
        <p15:guide id="3" orient="horz" pos="2160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751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609724" y="1686073"/>
            <a:ext cx="8982076" cy="2081276"/>
          </a:xfrm>
        </p:spPr>
        <p:txBody>
          <a:bodyPr tIns="0" bIns="0" anchor="b">
            <a:normAutofit/>
          </a:bodyPr>
          <a:lstStyle>
            <a:lvl1pPr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9724" y="3767351"/>
            <a:ext cx="8982076" cy="1080448"/>
          </a:xfrm>
        </p:spPr>
        <p:txBody>
          <a:bodyPr tIns="0" bIns="0"/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0916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alternativ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724" y="1686073"/>
            <a:ext cx="8982076" cy="2081276"/>
          </a:xfrm>
        </p:spPr>
        <p:txBody>
          <a:bodyPr tIns="0" bIns="0" anchor="b"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1609724" y="3767351"/>
            <a:ext cx="8982076" cy="1080448"/>
          </a:xfrm>
        </p:spPr>
        <p:txBody>
          <a:bodyPr tIns="0" bIns="0"/>
          <a:lstStyle>
            <a:lvl1pPr marL="0" indent="0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283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2171699"/>
            <a:ext cx="4419600" cy="40052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71699"/>
            <a:ext cx="4419600" cy="40052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0670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9723" y="1681163"/>
            <a:ext cx="441655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09723" y="2505075"/>
            <a:ext cx="4416552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419600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41960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347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159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17DAC9ED-883A-4295-875C-D653C1FCD32D}" type="datetimeFigureOut">
              <a:rPr lang="es-ES"/>
              <a:pPr/>
              <a:t>23/02/2016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29927BEA-0E01-4643-B2DE-F82012A02F2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6977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2171700"/>
            <a:ext cx="5707038" cy="40005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09895" y="2171700"/>
            <a:ext cx="3081905" cy="40005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5515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00200" y="2171700"/>
            <a:ext cx="5707039" cy="4000500"/>
          </a:xfrm>
          <a:solidFill>
            <a:schemeClr val="bg1">
              <a:lumMod val="75000"/>
            </a:schemeClr>
          </a:solidFill>
          <a:ln w="63500">
            <a:solidFill>
              <a:schemeClr val="tx1">
                <a:lumMod val="50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09895" y="2171700"/>
            <a:ext cx="3081905" cy="40005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7937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791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91800" y="685799"/>
            <a:ext cx="1409700" cy="54911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85799"/>
            <a:ext cx="9038544" cy="549116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24627" y="6511119"/>
            <a:ext cx="2651162" cy="275839"/>
          </a:xfrm>
        </p:spPr>
        <p:txBody>
          <a:bodyPr/>
          <a:lstStyle/>
          <a:p>
            <a:fld id="{17DAC9ED-883A-4295-875C-D653C1FCD32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8200" y="6511119"/>
            <a:ext cx="5157725" cy="275839"/>
          </a:xfrm>
        </p:spPr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4490" y="6511119"/>
            <a:ext cx="1115786" cy="275839"/>
          </a:xfrm>
        </p:spPr>
        <p:txBody>
          <a:bodyPr/>
          <a:lstStyle/>
          <a:p>
            <a:fld id="{29927BEA-0E01-4643-B2DE-F82012A02F2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218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43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1600200" y="295562"/>
            <a:ext cx="8991600" cy="1008247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9725" y="2171700"/>
            <a:ext cx="8991600" cy="40005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6151" y="6511119"/>
            <a:ext cx="2651162" cy="275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7DAC9ED-883A-4295-875C-D653C1FCD32D}" type="datetimeFigureOut">
              <a:rPr lang="es-ES"/>
              <a:pPr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9724" y="6511119"/>
            <a:ext cx="5157725" cy="275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6014" y="6511119"/>
            <a:ext cx="1115786" cy="275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9927BEA-0E01-4643-B2DE-F82012A02F2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5220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100000"/>
        </a:lnSpc>
        <a:spcBef>
          <a:spcPts val="1200"/>
        </a:spcBef>
        <a:buFont typeface="Wingdings" panose="05000000000000000000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675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24712" indent="-155448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581912" indent="-155448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391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4963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535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107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67912" indent="-155448" algn="l" defTabSz="914400" rtl="0" eaLnBrk="1" latinLnBrk="0" hangingPunct="1">
        <a:lnSpc>
          <a:spcPct val="100000"/>
        </a:lnSpc>
        <a:spcBef>
          <a:spcPts val="600"/>
        </a:spcBef>
        <a:buSzPct val="80000"/>
        <a:buFont typeface="Wingdings" panose="05000000000000000000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1368">
          <p15:clr>
            <a:srgbClr val="F26B43"/>
          </p15:clr>
        </p15:guide>
        <p15:guide id="2" pos="6672">
          <p15:clr>
            <a:srgbClr val="F26B43"/>
          </p15:clr>
        </p15:guide>
        <p15:guide id="3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60620" y="1346331"/>
            <a:ext cx="8382000" cy="1526853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9600" dirty="0" smtClean="0">
                <a:solidFill>
                  <a:schemeClr val="tx1"/>
                </a:solidFill>
                <a:latin typeface="Brush Script MT" panose="03060802040406070304" pitchFamily="66" charset="0"/>
              </a:rPr>
              <a:t>Las Comillas </a:t>
            </a:r>
            <a:endParaRPr lang="es-ES" sz="9600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52337" y="2873184"/>
            <a:ext cx="8382000" cy="1108883"/>
          </a:xfrm>
        </p:spPr>
        <p:txBody>
          <a:bodyPr>
            <a:norm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s-ES" dirty="0" smtClean="0"/>
              <a:t>BLOQUE 3. Practicas el uso del léxico y la semántica </a:t>
            </a:r>
            <a:endParaRPr lang="es-ES" dirty="0"/>
          </a:p>
        </p:txBody>
      </p:sp>
      <p:pic>
        <p:nvPicPr>
          <p:cNvPr id="1026" name="Picture 2" descr="http://4.bp.blogspot.com/_II1E40i-2N4/TOBjtxqyroI/AAAAAAAAA-I/W4Mk4EuC63k/s400/comil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15" y="1500380"/>
            <a:ext cx="3145179" cy="1218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2"/>
          <p:cNvSpPr txBox="1"/>
          <p:nvPr/>
        </p:nvSpPr>
        <p:spPr>
          <a:xfrm>
            <a:off x="3738265" y="4093148"/>
            <a:ext cx="5240839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1600" b="1" dirty="0" err="1" smtClean="0"/>
              <a:t>Multiversidad</a:t>
            </a:r>
            <a:r>
              <a:rPr lang="es-MX" sz="1600" b="1" dirty="0" smtClean="0"/>
              <a:t> latinoamericana campus: Torreón</a:t>
            </a:r>
          </a:p>
          <a:p>
            <a:pPr>
              <a:defRPr/>
            </a:pPr>
            <a:r>
              <a:rPr lang="es-MX" sz="1400" b="1" dirty="0" smtClean="0"/>
              <a:t>Asignatura</a:t>
            </a:r>
            <a:r>
              <a:rPr lang="es-MX" sz="1400" dirty="0" smtClean="0"/>
              <a:t>: Taller de Lectura y Redacción II</a:t>
            </a:r>
          </a:p>
          <a:p>
            <a:pPr>
              <a:defRPr/>
            </a:pPr>
            <a:r>
              <a:rPr lang="es-MX" sz="1400" b="1" dirty="0" smtClean="0"/>
              <a:t>Semestre: </a:t>
            </a:r>
            <a:r>
              <a:rPr lang="es-MX" sz="1400" dirty="0" smtClean="0"/>
              <a:t>II </a:t>
            </a:r>
          </a:p>
          <a:p>
            <a:pPr>
              <a:defRPr/>
            </a:pPr>
            <a:r>
              <a:rPr lang="es-MX" sz="1400" b="1" dirty="0" smtClean="0"/>
              <a:t>Bloque 3 </a:t>
            </a:r>
            <a:r>
              <a:rPr lang="es-MX" sz="1400" dirty="0" smtClean="0"/>
              <a:t>Prácticas </a:t>
            </a:r>
            <a:r>
              <a:rPr lang="es-MX" sz="1400" dirty="0" smtClean="0"/>
              <a:t>el uso del léxico y semántica</a:t>
            </a:r>
          </a:p>
          <a:p>
            <a:pPr>
              <a:defRPr/>
            </a:pPr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pPr>
              <a:defRPr/>
            </a:pPr>
            <a:r>
              <a:rPr lang="es-MX" sz="1400" dirty="0" smtClean="0"/>
              <a:t>25 de Febrero de 2015 </a:t>
            </a:r>
            <a:endParaRPr lang="es-MX" sz="1400" dirty="0"/>
          </a:p>
        </p:txBody>
      </p:sp>
      <p:pic>
        <p:nvPicPr>
          <p:cNvPr id="6" name="Imagen 5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077" y="4099873"/>
            <a:ext cx="2314188" cy="140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ector recto 6"/>
          <p:cNvCxnSpPr/>
          <p:nvPr/>
        </p:nvCxnSpPr>
        <p:spPr>
          <a:xfrm>
            <a:off x="3738265" y="4186989"/>
            <a:ext cx="0" cy="12151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5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4000" dirty="0" smtClean="0"/>
              <a:t>Las Comillas</a:t>
            </a:r>
            <a:endParaRPr lang="es-ES" sz="4000" dirty="0"/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>
          <a:xfrm>
            <a:off x="192506" y="2171700"/>
            <a:ext cx="11802978" cy="4000500"/>
          </a:xfrm>
        </p:spPr>
        <p:txBody>
          <a:bodyPr>
            <a:normAutofit/>
          </a:bodyPr>
          <a:lstStyle/>
          <a:p>
            <a:pPr marL="210312" indent="-210312" algn="just" defTabSz="914400">
              <a:lnSpc>
                <a:spcPct val="100000"/>
              </a:lnSpc>
              <a:spcBef>
                <a:spcPts val="1200"/>
              </a:spcBef>
              <a:buClr>
                <a:srgbClr val="115981"/>
              </a:buClr>
              <a:buFont typeface="Wingdings"/>
              <a:buChar char="§"/>
            </a:pPr>
            <a:r>
              <a:rPr lang="es-ES" sz="2800" dirty="0" smtClean="0">
                <a:solidFill>
                  <a:schemeClr val="tx1"/>
                </a:solidFill>
              </a:rPr>
              <a:t>Se utilizan para citar palabras textuales, dichas por otras personas (de manera oral por escrito). También se pueden usar para encerrar una palabra o expresión que se usa con un significado que no es el corriente , que es impropia o vulgar, o que se utiliza irónicamente. </a:t>
            </a:r>
          </a:p>
          <a:p>
            <a:pPr marL="0" indent="0" algn="just" defTabSz="914400">
              <a:lnSpc>
                <a:spcPct val="100000"/>
              </a:lnSpc>
              <a:spcBef>
                <a:spcPts val="1200"/>
              </a:spcBef>
              <a:buClr>
                <a:srgbClr val="115981"/>
              </a:buClr>
              <a:buNone/>
            </a:pPr>
            <a:endParaRPr lang="es-ES" sz="2800" dirty="0" smtClean="0">
              <a:solidFill>
                <a:schemeClr val="tx1"/>
              </a:solidFill>
            </a:endParaRPr>
          </a:p>
          <a:p>
            <a:pPr marL="210312" indent="-210312" algn="l" defTabSz="914400">
              <a:lnSpc>
                <a:spcPct val="100000"/>
              </a:lnSpc>
              <a:spcBef>
                <a:spcPts val="1200"/>
              </a:spcBef>
              <a:buClr>
                <a:srgbClr val="115981"/>
              </a:buClr>
              <a:buFont typeface="Wingdings"/>
              <a:buChar char="§"/>
            </a:pPr>
            <a:r>
              <a:rPr lang="es-ES" sz="2800" dirty="0" smtClean="0">
                <a:solidFill>
                  <a:schemeClr val="tx1"/>
                </a:solidFill>
              </a:rPr>
              <a:t>(Pedro se siente el </a:t>
            </a:r>
            <a:r>
              <a:rPr lang="es-ES" sz="3600" b="1" dirty="0" smtClean="0">
                <a:solidFill>
                  <a:schemeClr val="tx1"/>
                </a:solidFill>
              </a:rPr>
              <a:t>“rey” </a:t>
            </a:r>
            <a:r>
              <a:rPr lang="es-ES" sz="2800" dirty="0" smtClean="0">
                <a:solidFill>
                  <a:schemeClr val="tx1"/>
                </a:solidFill>
              </a:rPr>
              <a:t>de la fiesta)</a:t>
            </a:r>
            <a:endParaRPr lang="es-E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43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4000" dirty="0" smtClean="0"/>
              <a:t>Las Comillas</a:t>
            </a:r>
            <a:endParaRPr lang="es-ES" sz="4000" dirty="0"/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>
          <a:xfrm>
            <a:off x="192506" y="2171700"/>
            <a:ext cx="11802978" cy="4000500"/>
          </a:xfrm>
        </p:spPr>
        <p:txBody>
          <a:bodyPr>
            <a:normAutofit/>
          </a:bodyPr>
          <a:lstStyle/>
          <a:p>
            <a:pPr marL="210312" indent="-210312" algn="just" defTabSz="914400">
              <a:lnSpc>
                <a:spcPct val="100000"/>
              </a:lnSpc>
              <a:spcBef>
                <a:spcPts val="1200"/>
              </a:spcBef>
              <a:buClr>
                <a:srgbClr val="115981"/>
              </a:buClr>
              <a:buFont typeface="Wingdings"/>
              <a:buChar char="§"/>
            </a:pPr>
            <a:r>
              <a:rPr lang="es-ES" sz="2800" dirty="0" smtClean="0">
                <a:solidFill>
                  <a:schemeClr val="tx1"/>
                </a:solidFill>
              </a:rPr>
              <a:t>No se deben usar las comillas en nombres de </a:t>
            </a:r>
            <a:r>
              <a:rPr lang="es-ES" sz="28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establecimientos</a:t>
            </a:r>
            <a:r>
              <a:rPr lang="es-ES" sz="2800" dirty="0" smtClean="0">
                <a:solidFill>
                  <a:schemeClr val="tx1"/>
                </a:solidFill>
              </a:rPr>
              <a:t>. Los títulos de libros, trabajos, películas, obras de teatro, etc. </a:t>
            </a:r>
          </a:p>
          <a:p>
            <a:pPr marL="210312" indent="-210312" algn="just" defTabSz="914400">
              <a:lnSpc>
                <a:spcPct val="100000"/>
              </a:lnSpc>
              <a:spcBef>
                <a:spcPts val="1200"/>
              </a:spcBef>
              <a:buClr>
                <a:srgbClr val="115981"/>
              </a:buClr>
              <a:buFont typeface="Wingdings"/>
              <a:buChar char="§"/>
            </a:pPr>
            <a:r>
              <a:rPr lang="es-ES" sz="2800" dirty="0" smtClean="0">
                <a:solidFill>
                  <a:schemeClr val="tx1"/>
                </a:solidFill>
              </a:rPr>
              <a:t>Pueden ir subrayados o con letra cursiva, pero no entre comillas</a:t>
            </a:r>
          </a:p>
        </p:txBody>
      </p:sp>
      <p:pic>
        <p:nvPicPr>
          <p:cNvPr id="2050" name="Picture 2" descr="http://negociosdehidalgo.com/Directorio/files/logo/2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510" y="4131834"/>
            <a:ext cx="3458244" cy="2040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982453" y="4054713"/>
            <a:ext cx="397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 dirty="0" smtClean="0">
                <a:solidFill>
                  <a:srgbClr val="DEA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s-MX" sz="4400" b="1" dirty="0">
              <a:solidFill>
                <a:srgbClr val="DEA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 rot="10800000">
            <a:off x="6574421" y="4439434"/>
            <a:ext cx="397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 dirty="0" smtClean="0">
                <a:solidFill>
                  <a:srgbClr val="DEA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s-MX" sz="4400" b="1" dirty="0">
              <a:solidFill>
                <a:srgbClr val="DEA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http://2.bp.blogspot.com/-wHpTvYdbZcU/UVKCLSByItI/AAAAAAAAAm8/IKEaKGblOWE/s1600/tacha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232" y="3787229"/>
            <a:ext cx="541420" cy="54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50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dirty="0" smtClean="0"/>
              <a:t>Diseño de dos contenidos con tabla</a:t>
            </a:r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contenido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165" y="74838"/>
            <a:ext cx="10098334" cy="67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5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62707" y="685800"/>
            <a:ext cx="9866586" cy="1008247"/>
          </a:xfrm>
        </p:spPr>
        <p:txBody>
          <a:bodyPr/>
          <a:lstStyle/>
          <a:p>
            <a:pPr algn="ctr"/>
            <a:r>
              <a:rPr lang="es-MX" dirty="0" smtClean="0"/>
              <a:t>COLOCA LAS COMILLAS DONDE SEA PRECISO</a:t>
            </a:r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509752" y="2356199"/>
            <a:ext cx="109202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El agente me preguntó: ¿Tiene usted algo que declarar?</a:t>
            </a: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No tengo muy claro qué es eso de la movida madrileña.</a:t>
            </a: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Los secuestradores se refugiaron en un camping.</a:t>
            </a: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El poema que más me gusta es La canción del pirata.</a:t>
            </a: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El cuento comienza así: Érase una vez una niña muy fuerte...</a:t>
            </a: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Le pusieron una multa por no respetar la señal de stop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19683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77722"/>
            <a:ext cx="12234041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Coloca las comillas en el siguiente texto donde lo consideres necesario</a:t>
            </a:r>
            <a:r>
              <a:rPr lang="es-MX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s-MX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s-MX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8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s-MX" sz="28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versión de su libro, Marco Polo describe que varias personas con dientes de oro también se adornaban el cuerpo con tatuajes; usando cinco agujas juntas [...] pinchan la piel hasta que brota la sangre, y después la frotan contra una tela de pintura negra. En </a:t>
            </a:r>
            <a:r>
              <a:rPr lang="es-MX" sz="24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Xian</a:t>
            </a: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4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Duo</a:t>
            </a: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comencé a preguntar sobre esto, y en cuestión de unos cuantos minutos varios hombres se descubrieron el torso para mostrarme sus tatuajes en formas de tigres, elefantes y adagios con los ensortijados caracteres </a:t>
            </a:r>
            <a:r>
              <a:rPr lang="es-MX" sz="24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dai</a:t>
            </a: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Los tatuajes te identifican como </a:t>
            </a:r>
            <a:r>
              <a:rPr lang="es-MX" sz="24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dai</a:t>
            </a: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explicó un hombre</a:t>
            </a:r>
            <a:r>
              <a:rPr lang="es-MX" sz="24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MX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 pasó más de 17 años, probablemente, en las regiones orientales de China, donde grandes ciudades vibraban de actividad industrial y comercial. Ésta era la zona más rica del mundo a fines del siglo XIII, y Marco la describe con admiración: Llena de mercaderes y de mucho comercio y </a:t>
            </a:r>
            <a:r>
              <a:rPr lang="es-MX" sz="24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</a:t>
            </a:r>
            <a:r>
              <a:rPr lang="es-MX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tanta abundancia de seda que parece increíble</a:t>
            </a:r>
            <a:endParaRPr lang="es-MX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71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itched Border 16x9">
  <a:themeElements>
    <a:clrScheme name="Stitched Border">
      <a:dk1>
        <a:srgbClr val="000000"/>
      </a:dk1>
      <a:lt1>
        <a:srgbClr val="FFFFFF"/>
      </a:lt1>
      <a:dk2>
        <a:srgbClr val="115981"/>
      </a:dk2>
      <a:lt2>
        <a:srgbClr val="E4DAC9"/>
      </a:lt2>
      <a:accent1>
        <a:srgbClr val="115981"/>
      </a:accent1>
      <a:accent2>
        <a:srgbClr val="4D5E31"/>
      </a:accent2>
      <a:accent3>
        <a:srgbClr val="B96934"/>
      </a:accent3>
      <a:accent4>
        <a:srgbClr val="458192"/>
      </a:accent4>
      <a:accent5>
        <a:srgbClr val="8D1120"/>
      </a:accent5>
      <a:accent6>
        <a:srgbClr val="AF9F8B"/>
      </a:accent6>
      <a:hlink>
        <a:srgbClr val="B96934"/>
      </a:hlink>
      <a:folHlink>
        <a:srgbClr val="7F7F7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titchedBorder_16x9_TP103431335" id="{3C740489-F860-4926-8925-166C91F45C67}" vid="{68CBD5D9-4EFB-45A6-B3A5-15EA6B14A21A}"/>
    </a:ext>
  </a:extLst>
</a:theme>
</file>

<file path=ppt/theme/theme2.xml><?xml version="1.0" encoding="utf-8"?>
<a:theme xmlns:a="http://schemas.openxmlformats.org/drawingml/2006/main" name="Office Theme">
  <a:themeElements>
    <a:clrScheme name="Stitched Border">
      <a:dk1>
        <a:srgbClr val="000000"/>
      </a:dk1>
      <a:lt1>
        <a:srgbClr val="FFFFFF"/>
      </a:lt1>
      <a:dk2>
        <a:srgbClr val="115981"/>
      </a:dk2>
      <a:lt2>
        <a:srgbClr val="E4DAC9"/>
      </a:lt2>
      <a:accent1>
        <a:srgbClr val="115981"/>
      </a:accent1>
      <a:accent2>
        <a:srgbClr val="4D5E31"/>
      </a:accent2>
      <a:accent3>
        <a:srgbClr val="B96934"/>
      </a:accent3>
      <a:accent4>
        <a:srgbClr val="458192"/>
      </a:accent4>
      <a:accent5>
        <a:srgbClr val="8D1120"/>
      </a:accent5>
      <a:accent6>
        <a:srgbClr val="AF9F8B"/>
      </a:accent6>
      <a:hlink>
        <a:srgbClr val="B96934"/>
      </a:hlink>
      <a:folHlink>
        <a:srgbClr val="7F7F7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titched Border">
      <a:dk1>
        <a:srgbClr val="000000"/>
      </a:dk1>
      <a:lt1>
        <a:srgbClr val="FFFFFF"/>
      </a:lt1>
      <a:dk2>
        <a:srgbClr val="115981"/>
      </a:dk2>
      <a:lt2>
        <a:srgbClr val="E4DAC9"/>
      </a:lt2>
      <a:accent1>
        <a:srgbClr val="115981"/>
      </a:accent1>
      <a:accent2>
        <a:srgbClr val="4D5E31"/>
      </a:accent2>
      <a:accent3>
        <a:srgbClr val="B96934"/>
      </a:accent3>
      <a:accent4>
        <a:srgbClr val="458192"/>
      </a:accent4>
      <a:accent5>
        <a:srgbClr val="8D1120"/>
      </a:accent5>
      <a:accent6>
        <a:srgbClr val="AF9F8B"/>
      </a:accent6>
      <a:hlink>
        <a:srgbClr val="B96934"/>
      </a:hlink>
      <a:folHlink>
        <a:srgbClr val="7F7F7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4DB5B3F-8133-4C47-A120-6F3ACAE5D1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con bordes de tejano bordado (pantalla panorámica)</Template>
  <TotalTime>0</TotalTime>
  <Words>193</Words>
  <Application>Microsoft Office PowerPoint</Application>
  <PresentationFormat>Personalizado</PresentationFormat>
  <Paragraphs>24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Stitched Border 16x9</vt:lpstr>
      <vt:lpstr>Las Comillas </vt:lpstr>
      <vt:lpstr>Las Comillas</vt:lpstr>
      <vt:lpstr>Las Comillas</vt:lpstr>
      <vt:lpstr>Diseño de dos contenidos con tabla</vt:lpstr>
      <vt:lpstr>COLOCA LAS COMILLAS DONDE SEA PRECISO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2015-02-18T07:01:16Z</dcterms:created>
  <dcterms:modified xsi:type="dcterms:W3CDTF">2016-02-23T19:04:18Z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TC034313719991</vt:lpwstr>
  </property>
</Properties>
</file>