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2" d="100"/>
          <a:sy n="82" d="100"/>
        </p:scale>
        <p:origin x="-1026" y="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A60C7BB-7CB3-4A50-8FB9-AA008ABFC83C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893C007-9C24-4807-862C-A0E67693CC0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2564904"/>
            <a:ext cx="8062912" cy="1470025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MULTIVERSIDAD VERACRUZ</a:t>
            </a:r>
            <a:br>
              <a:rPr lang="es-MX" dirty="0" smtClean="0"/>
            </a:br>
            <a:r>
              <a:rPr lang="es-MX" sz="4000" dirty="0" err="1" smtClean="0"/>
              <a:t>Profra</a:t>
            </a:r>
            <a:r>
              <a:rPr lang="es-MX" sz="4000" dirty="0" smtClean="0"/>
              <a:t>.  Paloma Zamudio </a:t>
            </a:r>
            <a:r>
              <a:rPr lang="es-MX" sz="4000" dirty="0" err="1" smtClean="0"/>
              <a:t>Azamar</a:t>
            </a:r>
            <a:r>
              <a:rPr lang="es-MX" sz="4000" dirty="0" smtClean="0"/>
              <a:t> 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Ética y valores I</a:t>
            </a:r>
            <a:br>
              <a:rPr lang="es-MX" dirty="0" smtClean="0"/>
            </a:br>
            <a:r>
              <a:rPr lang="es-MX" dirty="0" smtClean="0"/>
              <a:t>AUTONOMÍA Y HETERONOMÍA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AUTONOMÍA MORAL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 smtClean="0"/>
              <a:t>CONCEPTO • Capacidad de tomar decisiones por un mismo, sin dejarnos influenciar por el más fuerte. • Capacidad de ser responsables de nuestros propios </a:t>
            </a:r>
            <a:r>
              <a:rPr lang="es-MX" dirty="0" smtClean="0"/>
              <a:t>comportamientos y </a:t>
            </a:r>
            <a:r>
              <a:rPr lang="es-MX" dirty="0" smtClean="0"/>
              <a:t>actitudes . • Capacidad individual para conducir nuestra propia conducta • La autonomía supone reconocer la capacidad que tiene toda persona de dirigir su propia vida de acuerdo con su consciencia, su manera de pensar, querer,... •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72000"/>
          </a:xfrm>
        </p:spPr>
        <p:txBody>
          <a:bodyPr/>
          <a:lstStyle/>
          <a:p>
            <a:r>
              <a:rPr lang="es-MX" dirty="0" smtClean="0"/>
              <a:t>La autonomía moral es el resultado de un largo proceso de desarrollo y construcción personal. En el primer estadio de este proceso tenemos una moral heterónoma y con los años tenemos que ir avanzando hacia la moral autónoma o personalidad moral.</a:t>
            </a:r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MORAL HETERÓNOMA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Relaciones interpersonales de coerción • Respeto unilateral hacia el adulto • Percepción egocéntrica del mundo y de las relaciones sociales. • Prioridad del deber y la obligación por encima del bien y de la autonomía</a:t>
            </a:r>
            <a:endParaRPr lang="es-MX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MORAL AUTÓNOMA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Relaciones interpersonales basadas en la igualdad. • Respeto mutuo entre iguales. • Superación del egocentrismo y aparición de conductas autónomas. • Prioridad de la cooperación y el bien por encima de la imposición y del deber.</a:t>
            </a:r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572000"/>
          </a:xfrm>
        </p:spPr>
        <p:txBody>
          <a:bodyPr/>
          <a:lstStyle/>
          <a:p>
            <a:r>
              <a:rPr lang="es-MX" dirty="0" smtClean="0"/>
              <a:t>Cada uno de nosotros está en la tierra para descubrir su propio camino, y jamás seremos felices si seguimos el de otro </a:t>
            </a:r>
            <a:r>
              <a:rPr lang="es-MX" dirty="0" smtClean="0"/>
              <a:t>cometer </a:t>
            </a:r>
            <a:r>
              <a:rPr lang="es-MX" dirty="0" smtClean="0"/>
              <a:t>un error y no corregirlo es otro error.</a:t>
            </a:r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</TotalTime>
  <Words>226</Words>
  <Application>Microsoft Office PowerPoint</Application>
  <PresentationFormat>Presentación en pantalla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Brío</vt:lpstr>
      <vt:lpstr> MULTIVERSIDAD VERACRUZ Profra.  Paloma Zamudio Azamar  Ética y valores I AUTONOMÍA Y HETERONOMÍA</vt:lpstr>
      <vt:lpstr>AUTONOMÍA MORAL</vt:lpstr>
      <vt:lpstr>Diapositiva 3</vt:lpstr>
      <vt:lpstr>MORAL HETERÓNOMA</vt:lpstr>
      <vt:lpstr>MORAL AUTÓNOMA</vt:lpstr>
      <vt:lpstr>Diapositiva 6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AUTONOMÍA Y HETERONOMÍA</dc:title>
  <dc:creator>PALOMA</dc:creator>
  <cp:lastModifiedBy>admin</cp:lastModifiedBy>
  <cp:revision>3</cp:revision>
  <dcterms:created xsi:type="dcterms:W3CDTF">2014-10-09T03:30:52Z</dcterms:created>
  <dcterms:modified xsi:type="dcterms:W3CDTF">2015-01-26T01:45:47Z</dcterms:modified>
</cp:coreProperties>
</file>