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70" r:id="rId12"/>
    <p:sldId id="272" r:id="rId13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00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78" autoAdjust="0"/>
    <p:restoredTop sz="94660"/>
  </p:normalViewPr>
  <p:slideViewPr>
    <p:cSldViewPr>
      <p:cViewPr varScale="1">
        <p:scale>
          <a:sx n="79" d="100"/>
          <a:sy n="79" d="100"/>
        </p:scale>
        <p:origin x="93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ED6A34-7A3B-46B8-9251-954C7AE047E6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5325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6F50A-A6CE-4A2B-B1E6-9F31AC07DB0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05070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90A39C-09AC-4942-A579-BCEFCBC0E854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6220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C24A5F-5240-4C0F-B709-69DFCB325CFC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072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151718-88CF-474C-A91C-EBFEBC4B932B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76884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7A1FC7-C8D3-46B8-BBC7-FE1E84B84243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55656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F465F4-293F-4348-8730-B56817E2E8BD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53298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7FD08F-D76F-4A84-9123-091BF2086FAF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96525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4AEDE2-C271-42C8-AD6D-7D6E2EB4E5D2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760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E5B0E1-FFCF-44EE-ADCC-F7AC7D13C395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0205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6FBC33-D598-4211-A015-D9B839943384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59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3D7A1FC7-C8D3-46B8-BBC7-FE1E84B84243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2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-180975" y="-17145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988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jsnoyola@hotmail.com" TargetMode="External"/><Relationship Id="rId2" Type="http://schemas.openxmlformats.org/officeDocument/2006/relationships/hyperlink" Target="mailto:la_chica_superpoderosa1000@hotmail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javsolnoy@gmail.co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emilianoperezansaldi.com/wp-content/uploads/2012/11/fotolia_32833646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701" y="4949833"/>
            <a:ext cx="2778196" cy="1691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317856" y="597450"/>
            <a:ext cx="8642350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ELEMENTOS BÁSICOS PARA DESARROLLAR UN </a:t>
            </a:r>
          </a:p>
          <a:p>
            <a:pPr algn="ctr"/>
            <a:r>
              <a:rPr lang="es-ES" sz="54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Currículum Vitae</a:t>
            </a:r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/>
          </a:p>
          <a:p>
            <a:pPr algn="ctr"/>
            <a:endParaRPr lang="es-ES" sz="2400" dirty="0" smtClean="0"/>
          </a:p>
          <a:p>
            <a:pPr algn="ctr"/>
            <a:endParaRPr lang="es-ES" sz="2400" dirty="0"/>
          </a:p>
          <a:p>
            <a:pPr algn="ctr">
              <a:defRPr/>
            </a:pPr>
            <a:endParaRPr lang="es-ES_tradnl" dirty="0">
              <a:latin typeface="AvantGarde Md BT" pitchFamily="34" charset="0"/>
            </a:endParaRPr>
          </a:p>
          <a:p>
            <a:pPr algn="ctr">
              <a:defRPr/>
            </a:pPr>
            <a:endParaRPr lang="es-ES_tradnl" dirty="0">
              <a:latin typeface="AvantGarde Md BT" pitchFamily="34" charset="0"/>
            </a:endParaRPr>
          </a:p>
        </p:txBody>
      </p:sp>
      <p:pic>
        <p:nvPicPr>
          <p:cNvPr id="2057" name="Picture 9" descr="C:\Documents and Settings\user\Configuración local\Archivos temporales de Internet\Content.IE5\9LJZ0EHW\MC900442132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1" y="2636912"/>
            <a:ext cx="1705701" cy="1660517"/>
          </a:xfrm>
          <a:prstGeom prst="rect">
            <a:avLst/>
          </a:prstGeom>
          <a:noFill/>
        </p:spPr>
      </p:pic>
      <p:sp>
        <p:nvSpPr>
          <p:cNvPr id="6" name="CuadroTexto 2"/>
          <p:cNvSpPr txBox="1"/>
          <p:nvPr/>
        </p:nvSpPr>
        <p:spPr>
          <a:xfrm>
            <a:off x="3882036" y="4884256"/>
            <a:ext cx="548010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2000" b="1" dirty="0" err="1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Multiversidad</a:t>
            </a:r>
            <a:r>
              <a:rPr lang="es-MX" sz="2000" b="1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latinoamericana campus: Torreón</a:t>
            </a:r>
          </a:p>
          <a:p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Asignatura</a:t>
            </a:r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 Taller de Lectura y Redacción II</a:t>
            </a:r>
          </a:p>
          <a:p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Semestre: </a:t>
            </a:r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II </a:t>
            </a:r>
          </a:p>
          <a:p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Bloque 2 </a:t>
            </a:r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Clasifica los textos funcionales </a:t>
            </a:r>
          </a:p>
          <a:p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Profesor: </a:t>
            </a:r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José Agustín Ramírez Ramos </a:t>
            </a:r>
          </a:p>
          <a:p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09</a:t>
            </a:r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Febrero de 2015 </a:t>
            </a:r>
            <a:endParaRPr lang="es-MX" dirty="0"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cxnSp>
        <p:nvCxnSpPr>
          <p:cNvPr id="3" name="Conector recto 2"/>
          <p:cNvCxnSpPr/>
          <p:nvPr/>
        </p:nvCxnSpPr>
        <p:spPr>
          <a:xfrm>
            <a:off x="3786181" y="5029433"/>
            <a:ext cx="0" cy="149591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475656" y="621566"/>
            <a:ext cx="6143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3200" b="1" dirty="0" smtClean="0">
                <a:solidFill>
                  <a:srgbClr val="FF0000"/>
                </a:solidFill>
              </a:rPr>
              <a:t>¿Qué es un Currículum Vitae?</a:t>
            </a:r>
            <a:endParaRPr lang="es-ES" sz="32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4657" y="1234995"/>
            <a:ext cx="81775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/>
              <a:t>El currículum  es tu </a:t>
            </a:r>
            <a:r>
              <a:rPr lang="es-ES" sz="2400" b="1" dirty="0" smtClean="0"/>
              <a:t>presentación</a:t>
            </a:r>
            <a:r>
              <a:rPr lang="es-ES" sz="2400" dirty="0" smtClean="0"/>
              <a:t>, con él ofreces la </a:t>
            </a:r>
            <a:r>
              <a:rPr lang="es-ES" sz="2400" b="1" u="sng" dirty="0" smtClean="0"/>
              <a:t>primera imagen de ti mism</a:t>
            </a:r>
            <a:r>
              <a:rPr lang="es-ES" sz="2400" dirty="0" smtClean="0"/>
              <a:t>o y la única información que tiene la empresa a la que tratas de acceder.  </a:t>
            </a:r>
            <a:endParaRPr lang="es-ES" sz="2400" dirty="0"/>
          </a:p>
        </p:txBody>
      </p:sp>
      <p:pic>
        <p:nvPicPr>
          <p:cNvPr id="3074" name="Picture 2" descr="http://carmencitta.com/images/vestido-formal-para-mujeres/vestido-formal-para-mujeres-37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45024"/>
            <a:ext cx="500706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eyhombres.com/wp-content/uploads/2013/11/Bandoleras-Converse-para-hombre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785832"/>
            <a:ext cx="4619100" cy="2595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://1.bp.blogspot.com/-FxyqcU_o71k/U_EnM4RWDlI/AAAAAAAAHrE/1th03Vqk1Bs/s1600/calificacion%5B1%5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89" y="2720199"/>
            <a:ext cx="1952498" cy="91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571604" y="500042"/>
            <a:ext cx="6143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3200" b="1" dirty="0" smtClean="0">
                <a:solidFill>
                  <a:srgbClr val="FF0000"/>
                </a:solidFill>
              </a:rPr>
              <a:t>Definición de Currículum Vitae</a:t>
            </a:r>
            <a:endParaRPr lang="es-ES" sz="32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9512" y="1214422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/>
              <a:t>El currículum  es un compendio resumido y esquemático de datos y antecedentes formativos y profesionales de una persona.  </a:t>
            </a:r>
            <a:endParaRPr lang="es-ES" sz="2400" dirty="0"/>
          </a:p>
        </p:txBody>
      </p:sp>
      <p:pic>
        <p:nvPicPr>
          <p:cNvPr id="4098" name="Picture 2" descr="http://empresariados.com/wp-content/2013/04/competencias-de-un-buen-profesio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36455"/>
            <a:ext cx="6940783" cy="413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285852" y="500042"/>
            <a:ext cx="6143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</a:rPr>
              <a:t>Objetivos:</a:t>
            </a:r>
            <a:endParaRPr lang="es-ES" sz="32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 Dar a conocer a la empresa los datos básicos de la persona respecto al ámbito laboral y profesional, con los cuales tratara de convencer para acceder al puesto.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/>
          </a:p>
        </p:txBody>
      </p:sp>
      <p:pic>
        <p:nvPicPr>
          <p:cNvPr id="5124" name="Picture 4" descr="http://www.curriculum2cero.com/wp-content/uploads/2013/04/Nunca-digas-en-la-entrevista..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444" y="2420888"/>
            <a:ext cx="5945884" cy="424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476672"/>
            <a:ext cx="8072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Estructura del Currículum: </a:t>
            </a:r>
            <a:r>
              <a:rPr lang="es-ES" sz="2800" b="1" dirty="0" smtClean="0">
                <a:solidFill>
                  <a:srgbClr val="FF0000"/>
                </a:solidFill>
              </a:rPr>
              <a:t>Datos Personales</a:t>
            </a:r>
            <a:endParaRPr lang="es-ES" sz="28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980728"/>
            <a:ext cx="778674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Nombre y Apellidos</a:t>
            </a:r>
            <a:r>
              <a:rPr lang="es-ES" sz="2000" dirty="0" smtClean="0"/>
              <a:t>: El nombre debe ser completo. No abreviados.</a:t>
            </a:r>
          </a:p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Lugar y Fecha de Nacimiento.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Estado Civil</a:t>
            </a:r>
          </a:p>
          <a:p>
            <a:pPr algn="just">
              <a:buFont typeface="Arial" pitchFamily="34" charset="0"/>
              <a:buChar char="•"/>
            </a:pPr>
            <a:endParaRPr lang="es-ES" sz="2000" dirty="0"/>
          </a:p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Domicilio. </a:t>
            </a:r>
            <a:endParaRPr lang="es-ES" sz="2000" dirty="0" smtClean="0">
              <a:solidFill>
                <a:srgbClr val="FF0000"/>
              </a:solidFill>
            </a:endParaRPr>
          </a:p>
          <a:p>
            <a:pPr algn="just"/>
            <a:r>
              <a:rPr lang="es-ES" sz="2000" dirty="0" smtClean="0"/>
              <a:t> </a:t>
            </a:r>
            <a:endParaRPr lang="es-ES" sz="2000" dirty="0"/>
          </a:p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Teléfono</a:t>
            </a:r>
            <a:r>
              <a:rPr lang="es-ES" sz="2000" dirty="0" smtClean="0">
                <a:solidFill>
                  <a:srgbClr val="FF0000"/>
                </a:solidFill>
              </a:rPr>
              <a:t>: </a:t>
            </a:r>
            <a:r>
              <a:rPr lang="es-ES" sz="2000" dirty="0" smtClean="0"/>
              <a:t>Al menos dos números. Es conveniente que uno de ellos sea fijo.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/>
          </a:p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Correo electrónico</a:t>
            </a:r>
            <a:r>
              <a:rPr lang="es-ES" sz="2000" dirty="0" smtClean="0">
                <a:solidFill>
                  <a:srgbClr val="FF0000"/>
                </a:solidFill>
              </a:rPr>
              <a:t>: </a:t>
            </a:r>
            <a:r>
              <a:rPr lang="es-ES" sz="2000" dirty="0" smtClean="0"/>
              <a:t>Se recomienda no usar correos que comúnmente se emplea con amigos.</a:t>
            </a:r>
          </a:p>
          <a:p>
            <a:pPr algn="just">
              <a:buFont typeface="Arial" pitchFamily="34" charset="0"/>
              <a:buChar char="•"/>
            </a:pPr>
            <a:endParaRPr lang="es-ES" sz="2000" dirty="0"/>
          </a:p>
          <a:p>
            <a:pPr algn="just"/>
            <a:r>
              <a:rPr lang="es-ES" sz="2000" b="1" dirty="0" smtClean="0">
                <a:solidFill>
                  <a:srgbClr val="FF0000"/>
                </a:solidFill>
              </a:rPr>
              <a:t>NO</a:t>
            </a:r>
            <a:r>
              <a:rPr lang="es-ES" sz="2000" dirty="0" smtClean="0">
                <a:sym typeface="Wingdings" pitchFamily="2" charset="2"/>
              </a:rPr>
              <a:t> </a:t>
            </a:r>
            <a:r>
              <a:rPr lang="es-ES" sz="2000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sym typeface="Wingdings" pitchFamily="2" charset="2"/>
                <a:hlinkClick r:id="rId2"/>
              </a:rPr>
              <a:t>la_chica_superpoderosa1000@hotmail.com</a:t>
            </a:r>
            <a:endParaRPr lang="es-ES" sz="2000" dirty="0" smtClean="0">
              <a:ln>
                <a:solidFill>
                  <a:srgbClr val="FF0066"/>
                </a:solidFill>
              </a:ln>
              <a:solidFill>
                <a:srgbClr val="FF0066"/>
              </a:solidFill>
              <a:sym typeface="Wingdings" pitchFamily="2" charset="2"/>
            </a:endParaRPr>
          </a:p>
          <a:p>
            <a:pPr algn="just"/>
            <a:r>
              <a:rPr lang="es-ES" sz="2000" dirty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sym typeface="Wingdings" pitchFamily="2" charset="2"/>
              </a:rPr>
              <a:t> </a:t>
            </a:r>
            <a:r>
              <a:rPr lang="es-ES" sz="2000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sym typeface="Wingdings" pitchFamily="2" charset="2"/>
              </a:rPr>
              <a:t>          </a:t>
            </a:r>
            <a:r>
              <a:rPr lang="es-ES" sz="2000" u="sng" dirty="0" smtClean="0">
                <a:ln>
                  <a:solidFill>
                    <a:srgbClr val="FF0066"/>
                  </a:solidFill>
                </a:ln>
                <a:solidFill>
                  <a:srgbClr val="FF0000"/>
                </a:solidFill>
                <a:sym typeface="Wingdings" pitchFamily="2" charset="2"/>
              </a:rPr>
              <a:t>guerrero_decorazon@Hotmail.com</a:t>
            </a:r>
          </a:p>
          <a:p>
            <a:pPr algn="just"/>
            <a:r>
              <a:rPr lang="es-ES" sz="2000" b="1" dirty="0" smtClean="0"/>
              <a:t>SÍ </a:t>
            </a:r>
            <a:r>
              <a:rPr lang="es-ES" sz="2000" dirty="0" smtClean="0"/>
              <a:t> </a:t>
            </a:r>
            <a:r>
              <a:rPr lang="es-ES" sz="2000" dirty="0" smtClean="0">
                <a:sym typeface="Wingdings" pitchFamily="2" charset="2"/>
              </a:rPr>
              <a:t> 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</a:rPr>
              <a:t>ing.glz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  <a:hlinkClick r:id="rId3"/>
              </a:rPr>
              <a:t>@hotmail.com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</a:rPr>
              <a:t>   ;    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  <a:hlinkClick r:id="rId4"/>
              </a:rPr>
              <a:t>L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</a:rPr>
              <a:t>ic.jimenez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  <a:hlinkClick r:id="rId4"/>
              </a:rPr>
              <a:t>@gmail.com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</a:rPr>
              <a:t> </a:t>
            </a:r>
            <a:endParaRPr lang="es-ES" sz="20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51520" y="500042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Estructura del Currículum: </a:t>
            </a:r>
            <a:r>
              <a:rPr lang="es-ES" sz="2400" b="1" dirty="0" smtClean="0">
                <a:solidFill>
                  <a:srgbClr val="FF0000"/>
                </a:solidFill>
              </a:rPr>
              <a:t>Formación Académica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 Titulación superior de los estudios reconocidos realizados, especificando el nombre del centro de estudios, localidad y la fecha de finalización.</a:t>
            </a:r>
          </a:p>
          <a:p>
            <a:pPr algn="just"/>
            <a:endParaRPr lang="es-ES" sz="2000" dirty="0" smtClean="0"/>
          </a:p>
        </p:txBody>
      </p:sp>
      <p:pic>
        <p:nvPicPr>
          <p:cNvPr id="6148" name="Picture 4" descr="http://mx360.tv/assets/images/blog/educacion_civica/profesionistas-en-mexico-de-otros-pais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759" y="2492896"/>
            <a:ext cx="3348657" cy="413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finanzzas.com/wp-content/uploads/titula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98" y="2757701"/>
            <a:ext cx="4497587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500042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Estructura del Currículum: </a:t>
            </a:r>
            <a:r>
              <a:rPr lang="es-ES" sz="2400" b="1" dirty="0" smtClean="0">
                <a:solidFill>
                  <a:srgbClr val="FF0000"/>
                </a:solidFill>
              </a:rPr>
              <a:t>Formación Complementaria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1124744"/>
            <a:ext cx="83251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Cursos, seminarios y jornadas relacionadas con el puesto de trabajo solicitado, especificando el nombre del curso, la entidad organizadora, la duración en horas y la fecha de realización.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pic>
        <p:nvPicPr>
          <p:cNvPr id="7170" name="Picture 2" descr="http://acadomiaempresas.es/image/cursos-para-empres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861" y="2564904"/>
            <a:ext cx="4824536" cy="374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500042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Estructura del Currículum: </a:t>
            </a:r>
            <a:r>
              <a:rPr lang="es-ES" sz="2400" b="1" dirty="0" smtClean="0">
                <a:solidFill>
                  <a:srgbClr val="FF0000"/>
                </a:solidFill>
              </a:rPr>
              <a:t>Idiomas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Debes indicar el idioma que conoces y el nivel de conversación y de escritura que tienes.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En caso de tener títulos que acrediten esos conocimientos, debes indicar dónde se han cursado y las fechas de realización.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Es aconsejable incluir estancias en el extranjero, si es el caso.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pic>
        <p:nvPicPr>
          <p:cNvPr id="8194" name="Picture 2" descr="http://i2.esmas.com/editorial-televisa/2013/06/05/525796/idiomas-mas-dificiles-588x2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369" y="3861048"/>
            <a:ext cx="5600700" cy="244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6474" y="534132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Estructura del Currículum: </a:t>
            </a:r>
            <a:r>
              <a:rPr lang="es-ES" sz="2400" b="1" dirty="0" smtClean="0">
                <a:solidFill>
                  <a:srgbClr val="FF0000"/>
                </a:solidFill>
              </a:rPr>
              <a:t>Informática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 Se nombrarán los sistemas o programas que manejan.  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sp>
        <p:nvSpPr>
          <p:cNvPr id="41992" name="AutoShape 8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94" name="AutoShape 10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96" name="AutoShape 12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18" name="Picture 2" descr="http://onedigital.mx/ww3/wp-content/uploads/2014/06/office-icon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76872"/>
            <a:ext cx="514551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quirkos.com/Mac_L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348880"/>
            <a:ext cx="3038475" cy="40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tecnofanatico.com/wp-content/uploads/2014/12/linux-logo-600x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87" y="4581128"/>
            <a:ext cx="481012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528" y="500042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Estructura del Currículum: </a:t>
            </a:r>
            <a:r>
              <a:rPr lang="es-ES" sz="2400" b="1" dirty="0" smtClean="0">
                <a:solidFill>
                  <a:srgbClr val="FF0000"/>
                </a:solidFill>
              </a:rPr>
              <a:t>Experiencia profesional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1214422"/>
            <a:ext cx="9144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4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400" dirty="0" smtClean="0"/>
              <a:t> Han de reflejarse las experiencias de verdadero contenido profesional, como por ejemplo, las prácticas en empresas. Indica el puesto ocupado, las fechas del período trabajando, el nombre de la empresa y una breve descripción de las tareas desempeñadas.  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sp>
        <p:nvSpPr>
          <p:cNvPr id="41992" name="AutoShape 8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94" name="AutoShape 10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96" name="AutoShape 12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827584" y="4005064"/>
            <a:ext cx="79826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MX" sz="2400" b="1" u="sng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ESCUELA SECUNDARIA RICARDO FLORES MAGON</a:t>
            </a:r>
            <a:endParaRPr lang="es-MX" sz="2000" b="1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MX" sz="24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Puesto</a:t>
            </a:r>
            <a:r>
              <a:rPr lang="es-MX" sz="2400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maestro en secundaria  (español)</a:t>
            </a:r>
            <a:endParaRPr lang="es-MX" sz="20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MX" sz="24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Jefe: </a:t>
            </a:r>
            <a:r>
              <a:rPr lang="es-MX" sz="2400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Bertha Alicia Rodríguez </a:t>
            </a:r>
            <a:r>
              <a:rPr lang="es-MX" sz="2400" dirty="0" err="1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Rodríguez</a:t>
            </a:r>
            <a:endParaRPr lang="es-MX" sz="20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MX" sz="2400" b="1" dirty="0" smtClean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Agosto </a:t>
            </a:r>
            <a:r>
              <a:rPr lang="es-MX" sz="2400" dirty="0" smtClean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2010 - 2011</a:t>
            </a:r>
            <a:endParaRPr lang="es-MX" sz="20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MX" sz="2400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S.E.P</a:t>
            </a:r>
            <a:endParaRPr lang="es-MX" sz="20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MX" sz="2400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LERDO, DGO.</a:t>
            </a:r>
            <a:endParaRPr lang="es-MX" sz="20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-27928" y="6301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pic>
        <p:nvPicPr>
          <p:cNvPr id="1026" name="Picture 2" descr="http://perso.wanadoo.es/vicanlo/wqfeje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6632"/>
            <a:ext cx="597666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newwebstar.com/uploads/posts/2010-05/1272898654_superm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735509"/>
            <a:ext cx="1827984" cy="269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-27928" y="6301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pic>
        <p:nvPicPr>
          <p:cNvPr id="1026" name="Picture 2" descr="http://perso.wanadoo.es/vicanlo/wqfeje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0621"/>
            <a:ext cx="597666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bookdefotos-madrid.com/wp-content/uploads/2013/06/Grabaci%C3%B3n-de-Video-Curriculu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92696"/>
            <a:ext cx="1758042" cy="2668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38547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497</TotalTime>
  <Words>424</Words>
  <Application>Microsoft Office PowerPoint</Application>
  <PresentationFormat>Presentación en pantalla (4:3)</PresentationFormat>
  <Paragraphs>61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2" baseType="lpstr">
      <vt:lpstr>Batang</vt:lpstr>
      <vt:lpstr>Arial</vt:lpstr>
      <vt:lpstr>AvantGarde Md BT</vt:lpstr>
      <vt:lpstr>Calibri</vt:lpstr>
      <vt:lpstr>Times New Roman</vt:lpstr>
      <vt:lpstr>Tw Cen MT</vt:lpstr>
      <vt:lpstr>Tw Cen MT Condensed</vt:lpstr>
      <vt:lpstr>Wingdings</vt:lpstr>
      <vt:lpstr>Wingdings 3</vt:lpstr>
      <vt:lpstr>Integral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WinuE</dc:creator>
  <cp:lastModifiedBy>Propietario</cp:lastModifiedBy>
  <cp:revision>66</cp:revision>
  <dcterms:created xsi:type="dcterms:W3CDTF">2008-08-20T19:35:23Z</dcterms:created>
  <dcterms:modified xsi:type="dcterms:W3CDTF">2015-02-28T21:13:21Z</dcterms:modified>
</cp:coreProperties>
</file>