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8"/>
  </p:notesMasterIdLst>
  <p:sldIdLst>
    <p:sldId id="256" r:id="rId2"/>
    <p:sldId id="257" r:id="rId3"/>
    <p:sldId id="265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547" y="9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5C2C2-DFED-40DA-8975-331AB0D62642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E0C62-5D97-4307-80A2-7C647EA8B30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71820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12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6 Rectángulo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Rectángulo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10 Rectángulo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B211743-2FE2-4EFE-94C7-076180D81A96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8E1A71D-C07D-46D0-8211-56672257165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s-MX" sz="4000" dirty="0" smtClean="0"/>
              <a:t>Administración I</a:t>
            </a:r>
          </a:p>
          <a:p>
            <a:r>
              <a:rPr lang="es-MX" sz="4000" dirty="0" smtClean="0"/>
              <a:t>	Quinto  semestre</a:t>
            </a:r>
            <a:endParaRPr lang="es-MX" sz="4000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1472" y="1500174"/>
            <a:ext cx="8229600" cy="1470025"/>
          </a:xfrm>
        </p:spPr>
        <p:txBody>
          <a:bodyPr>
            <a:normAutofit/>
          </a:bodyPr>
          <a:lstStyle/>
          <a:p>
            <a:r>
              <a:rPr lang="es-MX" sz="2800" dirty="0" smtClean="0"/>
              <a:t>Desarrollo Histórico y filosófico</a:t>
            </a:r>
            <a:endParaRPr lang="es-MX" sz="2800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dirty="0" smtClean="0"/>
              <a:t>Multiversidad Latinoamericana</a:t>
            </a:r>
            <a:endParaRPr lang="es-MX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1571604" y="2643182"/>
            <a:ext cx="6400800" cy="3429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sz="1400" dirty="0" smtClean="0"/>
              <a:t>Campus Veracruz</a:t>
            </a:r>
            <a:endParaRPr lang="es-MX" sz="1400" dirty="0"/>
          </a:p>
        </p:txBody>
      </p:sp>
    </p:spTree>
    <p:extLst>
      <p:ext uri="{BB962C8B-B14F-4D97-AF65-F5344CB8AC3E}">
        <p14:creationId xmlns:p14="http://schemas.microsoft.com/office/powerpoint/2010/main" val="378264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142976" y="2348880"/>
            <a:ext cx="6589464" cy="3048001"/>
          </a:xfrm>
        </p:spPr>
        <p:txBody>
          <a:bodyPr>
            <a:normAutofit fontScale="77500" lnSpcReduction="20000"/>
          </a:bodyPr>
          <a:lstStyle/>
          <a:p>
            <a:pPr indent="0" algn="just">
              <a:buNone/>
            </a:pPr>
            <a:r>
              <a:rPr lang="es-MX" sz="3100" dirty="0" smtClean="0"/>
              <a:t>Objetivo de aprendizaje: Que el alumno aprenda sobre las aportaciones de platón a la administración.</a:t>
            </a:r>
          </a:p>
          <a:p>
            <a:pPr indent="0">
              <a:buNone/>
            </a:pPr>
            <a:endParaRPr lang="es-MX" sz="3100" dirty="0" smtClean="0"/>
          </a:p>
          <a:p>
            <a:pPr indent="0">
              <a:buNone/>
            </a:pPr>
            <a:endParaRPr lang="es-MX" dirty="0" smtClean="0"/>
          </a:p>
          <a:p>
            <a:pPr indent="0">
              <a:buNone/>
            </a:pPr>
            <a:endParaRPr lang="es-MX" dirty="0" smtClean="0"/>
          </a:p>
          <a:p>
            <a:pPr indent="0">
              <a:buNone/>
            </a:pPr>
            <a:r>
              <a:rPr lang="es-MX" dirty="0" smtClean="0"/>
              <a:t>Elaborado por: Martha Elena Morales Espejo</a:t>
            </a:r>
          </a:p>
          <a:p>
            <a:pPr indent="0">
              <a:buNone/>
            </a:pPr>
            <a:endParaRPr lang="es-MX" dirty="0" smtClean="0"/>
          </a:p>
          <a:p>
            <a:pPr indent="0" algn="r">
              <a:buNone/>
            </a:pPr>
            <a:r>
              <a:rPr lang="es-MX" dirty="0" smtClean="0"/>
              <a:t>07/09/2015</a:t>
            </a:r>
            <a:endParaRPr lang="es-MX" dirty="0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dirty="0" smtClean="0"/>
              <a:t>Multiversidad Latinoamericana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0090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5786" y="214290"/>
            <a:ext cx="7772400" cy="1143000"/>
          </a:xfrm>
        </p:spPr>
        <p:txBody>
          <a:bodyPr>
            <a:normAutofit/>
          </a:bodyPr>
          <a:lstStyle/>
          <a:p>
            <a:r>
              <a:rPr lang="es-MX" sz="2800" b="1" dirty="0" smtClean="0">
                <a:latin typeface="Arial" pitchFamily="34" charset="0"/>
                <a:cs typeface="Arial" pitchFamily="34" charset="0"/>
              </a:rPr>
              <a:t>Ideología de platón</a:t>
            </a:r>
            <a:endParaRPr lang="es-MX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s-MX" dirty="0" smtClean="0">
                <a:latin typeface="Arial" pitchFamily="34" charset="0"/>
                <a:cs typeface="Arial" pitchFamily="34" charset="0"/>
              </a:rPr>
              <a:t>Puso sus puntos de vista de la administración de negocios públicos en su libro "la república".</a:t>
            </a:r>
            <a:br>
              <a:rPr lang="es-MX" dirty="0" smtClean="0">
                <a:latin typeface="Arial" pitchFamily="34" charset="0"/>
                <a:cs typeface="Arial" pitchFamily="34" charset="0"/>
              </a:rPr>
            </a:br>
            <a:r>
              <a:rPr lang="es-MX" b="1" dirty="0" smtClean="0">
                <a:latin typeface="Arial" pitchFamily="34" charset="0"/>
                <a:cs typeface="Arial" pitchFamily="34" charset="0"/>
              </a:rPr>
              <a:t>Aportaciones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MX" dirty="0" smtClean="0">
                <a:latin typeface="Arial" pitchFamily="34" charset="0"/>
                <a:cs typeface="Arial" pitchFamily="34" charset="0"/>
              </a:rPr>
            </a:br>
            <a:r>
              <a:rPr lang="es-MX" dirty="0" smtClean="0">
                <a:latin typeface="Arial" pitchFamily="34" charset="0"/>
                <a:cs typeface="Arial" pitchFamily="34" charset="0"/>
              </a:rPr>
              <a:t>La clasificación de formas de gobierno:</a:t>
            </a:r>
            <a:br>
              <a:rPr lang="es-MX" dirty="0" smtClean="0">
                <a:latin typeface="Arial" pitchFamily="34" charset="0"/>
                <a:cs typeface="Arial" pitchFamily="34" charset="0"/>
              </a:rPr>
            </a:br>
            <a:r>
              <a:rPr lang="es-MX" dirty="0" smtClean="0">
                <a:latin typeface="Arial" pitchFamily="34" charset="0"/>
                <a:cs typeface="Arial" pitchFamily="34" charset="0"/>
              </a:rPr>
              <a:t>- Aristocracia</a:t>
            </a:r>
            <a:br>
              <a:rPr lang="es-MX" dirty="0" smtClean="0">
                <a:latin typeface="Arial" pitchFamily="34" charset="0"/>
                <a:cs typeface="Arial" pitchFamily="34" charset="0"/>
              </a:rPr>
            </a:br>
            <a:r>
              <a:rPr lang="es-MX" dirty="0" smtClean="0">
                <a:latin typeface="Arial" pitchFamily="34" charset="0"/>
                <a:cs typeface="Arial" pitchFamily="34" charset="0"/>
              </a:rPr>
              <a:t>- Ogligarquía</a:t>
            </a:r>
            <a:br>
              <a:rPr lang="es-MX" dirty="0" smtClean="0">
                <a:latin typeface="Arial" pitchFamily="34" charset="0"/>
                <a:cs typeface="Arial" pitchFamily="34" charset="0"/>
              </a:rPr>
            </a:br>
            <a:r>
              <a:rPr lang="es-MX" dirty="0" smtClean="0">
                <a:latin typeface="Arial" pitchFamily="34" charset="0"/>
                <a:cs typeface="Arial" pitchFamily="34" charset="0"/>
              </a:rPr>
              <a:t>- Timarquía </a:t>
            </a:r>
            <a:br>
              <a:rPr lang="es-MX" dirty="0" smtClean="0">
                <a:latin typeface="Arial" pitchFamily="34" charset="0"/>
                <a:cs typeface="Arial" pitchFamily="34" charset="0"/>
              </a:rPr>
            </a:br>
            <a:r>
              <a:rPr lang="es-MX" dirty="0" smtClean="0">
                <a:latin typeface="Arial" pitchFamily="34" charset="0"/>
                <a:cs typeface="Arial" pitchFamily="34" charset="0"/>
              </a:rPr>
              <a:t>- Democracia</a:t>
            </a:r>
            <a:br>
              <a:rPr lang="es-MX" dirty="0" smtClean="0">
                <a:latin typeface="Arial" pitchFamily="34" charset="0"/>
                <a:cs typeface="Arial" pitchFamily="34" charset="0"/>
              </a:rPr>
            </a:br>
            <a:r>
              <a:rPr lang="es-MX" dirty="0" smtClean="0">
                <a:latin typeface="Arial" pitchFamily="34" charset="0"/>
                <a:cs typeface="Arial" pitchFamily="34" charset="0"/>
              </a:rPr>
              <a:t>- Tiranía </a:t>
            </a: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1524848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MX" dirty="0" smtClean="0"/>
          </a:p>
          <a:p>
            <a:endParaRPr lang="es-MX" dirty="0" smtClean="0"/>
          </a:p>
          <a:p>
            <a:endParaRPr lang="es-MX" dirty="0"/>
          </a:p>
          <a:p>
            <a:endParaRPr lang="es-MX" dirty="0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642910" y="1500174"/>
            <a:ext cx="74295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MX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MX" sz="1400" dirty="0" smtClean="0"/>
              <a:t>.</a:t>
            </a:r>
            <a:br>
              <a:rPr lang="es-MX" sz="1400" dirty="0" smtClean="0"/>
            </a:br>
            <a:endParaRPr lang="es-MX" sz="1400" dirty="0" smtClean="0"/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s-MX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2910" y="857232"/>
            <a:ext cx="77153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600" b="1" dirty="0" smtClean="0">
                <a:latin typeface="Arial" pitchFamily="34" charset="0"/>
                <a:cs typeface="Arial" pitchFamily="34" charset="0"/>
              </a:rPr>
              <a:t>Aportaciones de platón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Platón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Clasificación de las clases sociales: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Oro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Plata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Bronce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El objetivo de la filosofía es establecer las bases de la política para convertirla en una disciplina para que la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ciudad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sea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justa.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 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Lo guía el propósito de establecer el papel de filosofo en la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ciudad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, así como determinar su misión moral y social 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Habla de las aptitudes naturales de los hombres, da origen a la especialización</a:t>
            </a:r>
            <a:endParaRPr lang="es-MX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30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00034" y="1285860"/>
            <a:ext cx="799288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sz="1600" b="1" dirty="0" smtClean="0">
              <a:latin typeface="Arial" pitchFamily="34" charset="0"/>
              <a:cs typeface="Arial" pitchFamily="34" charset="0"/>
            </a:endParaRPr>
          </a:p>
          <a:p>
            <a:endParaRPr lang="es-MX" sz="16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MX" dirty="0" smtClean="0"/>
          </a:p>
          <a:p>
            <a:pPr algn="just"/>
            <a:endParaRPr lang="es-MX" dirty="0" smtClean="0"/>
          </a:p>
          <a:p>
            <a:pPr algn="just"/>
            <a:endParaRPr lang="es-MX" dirty="0" smtClean="0"/>
          </a:p>
          <a:p>
            <a:pPr algn="just"/>
            <a:endParaRPr lang="es-MX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571472" y="1166843"/>
            <a:ext cx="80724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600" dirty="0" smtClean="0">
                <a:latin typeface="Arial" pitchFamily="34" charset="0"/>
                <a:cs typeface="Arial" pitchFamily="34" charset="0"/>
              </a:rPr>
              <a:t>"La república" es la mayor obra política de Platón.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El estado ideal según Platón, se compone de tres estamentos sociales.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En su libro "la política" distingue tres formas de administración pública: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Ejecutiva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Legislativa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-Judicial 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Clasificó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la administración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pública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en: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Monarquía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Aristocracia 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Democracia 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El uso la palabra economía para referirse a la administración de la casa y el hogar.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Fue el primero en distinguir las técnicas 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 económicas,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de empresa y de la familia</a:t>
            </a:r>
            <a:endParaRPr lang="es-MX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29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500042"/>
            <a:ext cx="79928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dirty="0" smtClean="0"/>
          </a:p>
          <a:p>
            <a:pPr algn="just"/>
            <a:endParaRPr lang="es-MX" sz="2400" b="1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857224" y="889844"/>
            <a:ext cx="750099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sz="1600" b="1" dirty="0" smtClean="0">
              <a:latin typeface="Arial" pitchFamily="34" charset="0"/>
              <a:cs typeface="Arial" pitchFamily="34" charset="0"/>
            </a:endParaRPr>
          </a:p>
          <a:p>
            <a:endParaRPr lang="es-MX" sz="1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s-MX" b="1" dirty="0" smtClean="0"/>
              <a:t> </a:t>
            </a:r>
          </a:p>
          <a:p>
            <a:endParaRPr lang="es-MX" b="1" dirty="0" smtClean="0"/>
          </a:p>
          <a:p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928662" y="1582341"/>
            <a:ext cx="74295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600" dirty="0" smtClean="0">
                <a:latin typeface="Arial" pitchFamily="34" charset="0"/>
                <a:cs typeface="Arial" pitchFamily="34" charset="0"/>
              </a:rPr>
              <a:t>A Platón puede atribuírsele el haber iniciado la corriente de pensamiento política de contenido utópico.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Que se basa en: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s-MX" sz="1600" dirty="0">
                <a:latin typeface="Arial" pitchFamily="34" charset="0"/>
                <a:cs typeface="Arial" pitchFamily="34" charset="0"/>
              </a:rPr>
              <a:t>L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a correlación estructural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entre alma y estado.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La organización funcional</a:t>
            </a:r>
            <a:r>
              <a:rPr lang="es-MX" sz="1600" dirty="0" smtClean="0">
                <a:latin typeface="Arial" pitchFamily="34" charset="0"/>
                <a:cs typeface="Arial" pitchFamily="34" charset="0"/>
              </a:rPr>
              <a:t>.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La finalidad del estado, según Platón es educar a los ciudadanos en la justicia y la virtud, con lo que se conseguirá la felicidad. 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Los conflictos se originan por dos problemas: </a:t>
            </a:r>
            <a:br>
              <a:rPr lang="es-MX" sz="1600" dirty="0" smtClean="0">
                <a:latin typeface="Arial" pitchFamily="34" charset="0"/>
                <a:cs typeface="Arial" pitchFamily="34" charset="0"/>
              </a:rPr>
            </a:br>
            <a:r>
              <a:rPr lang="es-MX" sz="1600" dirty="0" smtClean="0">
                <a:latin typeface="Arial" pitchFamily="34" charset="0"/>
                <a:cs typeface="Arial" pitchFamily="34" charset="0"/>
              </a:rPr>
              <a:t>la codicia y el lujo.</a:t>
            </a:r>
            <a:endParaRPr lang="es-MX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87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dad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dad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801</TotalTime>
  <Words>91</Words>
  <Application>Microsoft Office PowerPoint</Application>
  <PresentationFormat>Presentación en pantalla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Equidad</vt:lpstr>
      <vt:lpstr>Desarrollo Histórico y filosófico</vt:lpstr>
      <vt:lpstr>Presentación de PowerPoint</vt:lpstr>
      <vt:lpstr>Ideología de platón</vt:lpstr>
      <vt:lpstr>Presentación de PowerPoint</vt:lpstr>
      <vt:lpstr>Presentación de PowerPoint</vt:lpstr>
      <vt:lpstr>Presentación de PowerPoint</vt:lpstr>
    </vt:vector>
  </TitlesOfParts>
  <Company>Lobillo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Virus informáticos</dc:title>
  <dc:creator>Lobillo</dc:creator>
  <cp:lastModifiedBy>Ordoñez</cp:lastModifiedBy>
  <cp:revision>64</cp:revision>
  <dcterms:created xsi:type="dcterms:W3CDTF">2015-02-26T04:31:23Z</dcterms:created>
  <dcterms:modified xsi:type="dcterms:W3CDTF">2016-07-26T20:59:53Z</dcterms:modified>
</cp:coreProperties>
</file>