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2"/>
    <p:sldId id="257" r:id="rId3"/>
    <p:sldId id="258" r:id="rId4"/>
    <p:sldId id="261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accent4">
        <a:lumMod val="75000"/>
      </a:schemeClr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wMKm2OpIGd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434660" y="685800"/>
            <a:ext cx="10018713" cy="1752599"/>
          </a:xfrm>
        </p:spPr>
        <p:txBody>
          <a:bodyPr>
            <a:normAutofit fontScale="90000"/>
          </a:bodyPr>
          <a:lstStyle/>
          <a:p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INFORMÁTICA II   </a:t>
            </a: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85061" y="2667000"/>
            <a:ext cx="7788479" cy="1209542"/>
          </a:xfrm>
        </p:spPr>
        <p:txBody>
          <a:bodyPr/>
          <a:lstStyle/>
          <a:p>
            <a:pPr marL="0" indent="0">
              <a:buNone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BLOQUE  III. DESARROLLA BASES DE DATOS.</a:t>
            </a:r>
          </a:p>
          <a:p>
            <a:pPr marL="0" indent="0">
              <a:buNone/>
            </a:pPr>
            <a:endParaRPr lang="es-MX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MX" dirty="0"/>
          </a:p>
        </p:txBody>
      </p:sp>
      <p:sp>
        <p:nvSpPr>
          <p:cNvPr id="4" name="3 Rectángulo"/>
          <p:cNvSpPr/>
          <p:nvPr/>
        </p:nvSpPr>
        <p:spPr>
          <a:xfrm>
            <a:off x="1561005" y="269314"/>
            <a:ext cx="619432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Multiversidad Latinoamericana</a:t>
            </a:r>
          </a:p>
          <a:p>
            <a:pPr algn="ctr"/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Campus Tonalá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714191" y="5936018"/>
            <a:ext cx="53227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DOCENTE: MARÍA DOLORES GARCÍA PONCE</a:t>
            </a:r>
          </a:p>
        </p:txBody>
      </p:sp>
      <p:pic>
        <p:nvPicPr>
          <p:cNvPr id="6146" name="Picture 2" descr="http://png-3.findicons.com/files/icons/977/rrze/720/computer_databas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776" y="199289"/>
            <a:ext cx="5068865" cy="5068866"/>
          </a:xfrm>
          <a:prstGeom prst="rect">
            <a:avLst/>
          </a:prstGeom>
          <a:noFill/>
        </p:spPr>
      </p:pic>
      <p:pic>
        <p:nvPicPr>
          <p:cNvPr id="6150" name="Picture 6" descr="http://www.hgmnetwork.com/img/large-Database-Optimization-ico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6803" y="3336408"/>
            <a:ext cx="3167175" cy="2775446"/>
          </a:xfrm>
          <a:prstGeom prst="rect">
            <a:avLst/>
          </a:prstGeom>
          <a:noFill/>
        </p:spPr>
      </p:pic>
      <p:pic>
        <p:nvPicPr>
          <p:cNvPr id="8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5275" y="4930536"/>
            <a:ext cx="2540884" cy="138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0388642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Interfaz de los sistemas gestores DB.</a:t>
            </a: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16130" y="2438399"/>
            <a:ext cx="10018713" cy="312420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Pueden ser de modo carácter o gráfico:</a:t>
            </a:r>
          </a:p>
          <a:p>
            <a:pPr marL="0" indent="0">
              <a:buNone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Carácter</a:t>
            </a: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En el modo carácter las acciones se realizan introduciendo  el código en una línea de comandos.</a:t>
            </a:r>
          </a:p>
          <a:p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Gráfico</a:t>
            </a:r>
          </a:p>
          <a:p>
            <a:pPr marL="0" indent="0">
              <a:buNone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Los gráficos utilizan ventanas, menús y cuadros de diálogo para facilitar su manejo.</a:t>
            </a:r>
          </a:p>
          <a:p>
            <a:pPr marL="0" indent="0">
              <a:buNone/>
            </a:pPr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36796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68715" y="238726"/>
            <a:ext cx="10018713" cy="1752599"/>
          </a:xfrm>
        </p:spPr>
        <p:txBody>
          <a:bodyPr/>
          <a:lstStyle/>
          <a:p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Apariencia similar de DBMS </a:t>
            </a:r>
            <a:b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Entorno de trabajo de Access</a:t>
            </a: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://www.gooachi.com/cursos/access/img/ventana-base-datos.gif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904" y="1991325"/>
            <a:ext cx="5280337" cy="44492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350091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48706" y="0"/>
            <a:ext cx="10018713" cy="1752599"/>
          </a:xfrm>
        </p:spPr>
        <p:txBody>
          <a:bodyPr/>
          <a:lstStyle/>
          <a:p>
            <a:r>
              <a:rPr lang="es-MX" b="1" dirty="0" smtClean="0"/>
              <a:t>Pasos del asistente para crear informes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368400" y="1752600"/>
            <a:ext cx="10018713" cy="4403502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Selección de campo: s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eleccionar la tabla y elegir los campos que se requieran.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Cambio de etiquetas: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enlista los campos seleccionados y permite cambiar etiqueta del contenido.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Agrupación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: agrupa la información con respecto a uno o más campos.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Opciones de ordenación: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lista los campos que  se definan en una agrupación y permitirá agregar más campos.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Selección de diseño: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nos presenta varios diseños predefinidos de donde podemos elegir y dar orientación.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Crear informe: 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asignar título de informe, elegir estático si no va a hacer cambios o dinámico si aún requiere cambiar su apariencia.</a:t>
            </a:r>
          </a:p>
          <a:p>
            <a:pPr algn="just">
              <a:buFont typeface="Wingdings" panose="05000000000000000000" pitchFamily="2" charset="2"/>
              <a:buChar char="q"/>
            </a:pPr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854691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Software de licenciamiento libre</a:t>
            </a:r>
            <a:b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MX" b="1" dirty="0" smtClean="0">
                <a:latin typeface="Arial" panose="020B0604020202020204" pitchFamily="34" charset="0"/>
                <a:cs typeface="Arial" panose="020B0604020202020204" pitchFamily="34" charset="0"/>
              </a:rPr>
              <a:t> (Descarga gratuita)</a:t>
            </a: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dirty="0" smtClean="0"/>
              <a:t>http:// openoffice.org</a:t>
            </a:r>
          </a:p>
          <a:p>
            <a:pPr marL="0" indent="0">
              <a:buNone/>
            </a:pPr>
            <a:r>
              <a:rPr lang="es-MX" b="1" dirty="0" smtClean="0"/>
              <a:t>Sugerencia</a:t>
            </a:r>
          </a:p>
          <a:p>
            <a:pPr marL="0" indent="0">
              <a:buNone/>
            </a:pPr>
            <a:r>
              <a:rPr lang="es-MX" dirty="0" smtClean="0"/>
              <a:t>Seleccionar la versión del sistema operativo que tiene el equipo.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b="1" dirty="0" smtClean="0"/>
              <a:t>Referencia para realizar una DB:</a:t>
            </a:r>
          </a:p>
          <a:p>
            <a:pPr marL="0" indent="0">
              <a:buNone/>
            </a:pPr>
            <a:r>
              <a:rPr lang="es-MX" dirty="0" smtClean="0">
                <a:hlinkClick r:id="rId2"/>
              </a:rPr>
              <a:t>http</a:t>
            </a:r>
            <a:r>
              <a:rPr lang="es-MX" dirty="0">
                <a:hlinkClick r:id="rId2"/>
              </a:rPr>
              <a:t>://</a:t>
            </a:r>
            <a:r>
              <a:rPr lang="es-MX" dirty="0" smtClean="0">
                <a:hlinkClick r:id="rId2"/>
              </a:rPr>
              <a:t>www.youtube.com/watch?v=wMKm2OpIGdQ</a:t>
            </a:r>
            <a:endParaRPr lang="es-MX" dirty="0" smtClean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9239731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Paralaje</Template>
  <TotalTime>104</TotalTime>
  <Words>212</Words>
  <Application>Microsoft Office PowerPoint</Application>
  <PresentationFormat>Personalizado</PresentationFormat>
  <Paragraphs>30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Parallax</vt:lpstr>
      <vt:lpstr>  INFORMÁTICA II   </vt:lpstr>
      <vt:lpstr>Interfaz de los sistemas gestores DB.</vt:lpstr>
      <vt:lpstr>Apariencia similar de DBMS  Entorno de trabajo de Access</vt:lpstr>
      <vt:lpstr>Pasos del asistente para crear informes</vt:lpstr>
      <vt:lpstr>Software de licenciamiento libre  (Descarga gratuita)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base</dc:title>
  <dc:creator>Maria Dolores Garcia</dc:creator>
  <cp:lastModifiedBy>PC</cp:lastModifiedBy>
  <cp:revision>23</cp:revision>
  <dcterms:created xsi:type="dcterms:W3CDTF">2014-05-28T04:32:23Z</dcterms:created>
  <dcterms:modified xsi:type="dcterms:W3CDTF">2015-07-03T23:02:10Z</dcterms:modified>
</cp:coreProperties>
</file>