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5"/>
  </p:notesMasterIdLst>
  <p:sldIdLst>
    <p:sldId id="266" r:id="rId2"/>
    <p:sldId id="267" r:id="rId3"/>
    <p:sldId id="269" r:id="rId4"/>
    <p:sldId id="256" r:id="rId5"/>
    <p:sldId id="258" r:id="rId6"/>
    <p:sldId id="259" r:id="rId7"/>
    <p:sldId id="260" r:id="rId8"/>
    <p:sldId id="261" r:id="rId9"/>
    <p:sldId id="262" r:id="rId10"/>
    <p:sldId id="263" r:id="rId11"/>
    <p:sldId id="264" r:id="rId12"/>
    <p:sldId id="265"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12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F566C-A7F9-4926-938F-7CE8F4449BBE}" type="datetimeFigureOut">
              <a:rPr lang="en-US" smtClean="0"/>
              <a:pPr/>
              <a:t>1/1/2007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94E40D-A80D-4AE1-9A0E-CA697B58B235}"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31FFF61-3B68-492D-9E69-9D941FD52AE2}" type="datetimeFigureOut">
              <a:rPr lang="en-US" smtClean="0"/>
              <a:pPr/>
              <a:t>1/1/2007</a:t>
            </a:fld>
            <a:endParaRPr lang="en-US"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007A354-CF34-47FB-9D3A-54FA11EB7AC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1FFF61-3B68-492D-9E69-9D941FD52AE2}" type="datetimeFigureOut">
              <a:rPr lang="en-US" smtClean="0"/>
              <a:pPr/>
              <a:t>1/1/2007</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6007A354-CF34-47FB-9D3A-54FA11EB7ACB}" type="slidenum">
              <a:rPr lang="en-US" smtClean="0"/>
              <a:pPr/>
              <a:t>‹#›</a:t>
            </a:fld>
            <a:endParaRPr lang="en-US" dirty="0"/>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31FFF61-3B68-492D-9E69-9D941FD52AE2}" type="datetimeFigureOut">
              <a:rPr lang="en-US" smtClean="0"/>
              <a:pPr/>
              <a:t>1/1/2007</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6007A354-CF34-47FB-9D3A-54FA11EB7ACB}" type="slidenum">
              <a:rPr lang="en-US" smtClean="0"/>
              <a:pPr/>
              <a:t>‹#›</a:t>
            </a:fld>
            <a:endParaRPr lang="en-US"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31FFF61-3B68-492D-9E69-9D941FD52AE2}" type="datetimeFigureOut">
              <a:rPr lang="en-US" smtClean="0"/>
              <a:pPr/>
              <a:t>1/1/2007</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6007A354-CF34-47FB-9D3A-54FA11EB7ACB}" type="slidenum">
              <a:rPr lang="en-US" smtClean="0"/>
              <a:pPr/>
              <a:t>‹#›</a:t>
            </a:fld>
            <a:endParaRPr lang="en-US" dirty="0"/>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31FFF61-3B68-492D-9E69-9D941FD52AE2}" type="datetimeFigureOut">
              <a:rPr lang="en-US" smtClean="0"/>
              <a:pPr/>
              <a:t>1/1/2007</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6007A354-CF34-47FB-9D3A-54FA11EB7ACB}"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E31FFF61-3B68-492D-9E69-9D941FD52AE2}" type="datetimeFigureOut">
              <a:rPr lang="en-US" smtClean="0"/>
              <a:pPr/>
              <a:t>1/1/2007</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6007A354-CF34-47FB-9D3A-54FA11EB7ACB}" type="slidenum">
              <a:rPr lang="en-US" smtClean="0"/>
              <a:pPr/>
              <a:t>‹#›</a:t>
            </a:fld>
            <a:endParaRPr lang="en-US" dirty="0"/>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31FFF61-3B68-492D-9E69-9D941FD52AE2}" type="datetimeFigureOut">
              <a:rPr lang="en-US" smtClean="0"/>
              <a:pPr/>
              <a:t>1/1/2007</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6007A354-CF34-47FB-9D3A-54FA11EB7AC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E31FFF61-3B68-492D-9E69-9D941FD52AE2}" type="datetimeFigureOut">
              <a:rPr lang="en-US" smtClean="0"/>
              <a:pPr/>
              <a:t>1/1/2007</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6007A354-CF34-47FB-9D3A-54FA11EB7ACB}"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31FFF61-3B68-492D-9E69-9D941FD52AE2}" type="datetimeFigureOut">
              <a:rPr lang="en-US" smtClean="0"/>
              <a:pPr/>
              <a:t>1/1/2007</a:t>
            </a:fld>
            <a:endParaRPr lang="en-US"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007A354-CF34-47FB-9D3A-54FA11EB7ACB}" type="slidenum">
              <a:rPr lang="en-US" smtClean="0"/>
              <a:pPr/>
              <a:t>‹#›</a:t>
            </a:fld>
            <a:endParaRPr lang="en-US"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1FFF61-3B68-492D-9E69-9D941FD52AE2}" type="datetimeFigureOut">
              <a:rPr lang="en-US" smtClean="0"/>
              <a:pPr/>
              <a:t>1/1/2007</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6007A354-CF34-47FB-9D3A-54FA11EB7AC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1FFF61-3B68-492D-9E69-9D941FD52AE2}" type="datetimeFigureOut">
              <a:rPr lang="en-US" smtClean="0"/>
              <a:pPr/>
              <a:t>1/1/2007</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6007A354-CF34-47FB-9D3A-54FA11EB7AC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31FFF61-3B68-492D-9E69-9D941FD52AE2}" type="datetimeFigureOut">
              <a:rPr lang="en-US" smtClean="0"/>
              <a:pPr/>
              <a:t>1/1/2007</a:t>
            </a:fld>
            <a:endParaRPr lang="en-US"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dirty="0"/>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007A354-CF34-47FB-9D3A-54FA11EB7AC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m.mx/url?sa=i&amp;rct=j&amp;q=&amp;esrc=s&amp;source=images&amp;cd=&amp;cad=rja&amp;uact=8&amp;ved=0CAcQjRw&amp;url=http://www.dreamstime.com/royalty-free-stock-photos-alphabetical-index-cards-closeup-macro-image8997908&amp;ei=rZv7VP--LYecyQTA_oGgBg&amp;psig=AFQjCNGTIy2XLJIIwHGwy6ipCaD-8By4GQ&amp;ust=1425861828480953" TargetMode="External"/><Relationship Id="rId2" Type="http://schemas.openxmlformats.org/officeDocument/2006/relationships/hyperlink" Target="http://www.google.com.mx/url?sa=i&amp;rct=j&amp;q=&amp;esrc=s&amp;source=images&amp;cd=&amp;cad=rja&amp;uact=8&amp;ved=0CAcQjRw&amp;url=http://consejosytips.com/todo-sobre-la-archivistica-y-el-archivo-parte-1/&amp;ei=fZv7VNPGLNikyASqloAw&amp;psig=AFQjCNGTIy2XLJIIwHGwy6ipCaD-8By4GQ&amp;ust=1425861828480953" TargetMode="Externa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m.mx/url?sa=i&amp;rct=j&amp;q=&amp;esrc=s&amp;source=images&amp;cd=&amp;cad=rja&amp;uact=8&amp;ved=0CAcQjRw&amp;url=http://assessorcomptable.blogspot.com/2013/07/cuanto-tiempo-debemos-conservar-los.html&amp;ei=YJ37VMr_EIS3yATss4CoDg&amp;psig=AFQjCNGTIy2XLJIIwHGwy6ipCaD-8By4GQ&amp;ust=1425861828480953"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google.com.mx/url?sa=i&amp;rct=j&amp;q=&amp;esrc=s&amp;source=images&amp;cd=&amp;cad=rja&amp;uact=8&amp;ved=&amp;url=http://www.ops-servicios.es/blog/2012/02/28/ventajas-de-la-digitalizacion-de-documentos/&amp;ei=RJv7VMyrBIqiyASCnYLQAQ&amp;psig=AFQjCNGTIy2XLJIIwHGwy6ipCaD-8By4GQ&amp;ust=1425861828480953" TargetMode="External"/><Relationship Id="rId2" Type="http://schemas.openxmlformats.org/officeDocument/2006/relationships/hyperlink" Target="http://www.google.com.mx/url?sa=i&amp;rct=j&amp;q=&amp;esrc=s&amp;source=images&amp;cd=&amp;cad=rja&amp;uact=8&amp;ved=&amp;url=http://betapermanente.es/como-archivar-con-eficiencia/&amp;ei=RJv7VMyrBIqiyASCnYLQAQ&amp;psig=AFQjCNGTIy2XLJIIwHGwy6ipCaD-8By4GQ&amp;ust=1425861828480953" TargetMode="Externa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ogle.com.mx/imgres?imgurl=http://lh4.ggpht.com/-wbwY3FuRxQY/UiJV12xCDmI/AAAAAAAANdA/tcupZy4uc5I/archivo-300x276_thumb.jpg?imgmax=800&amp;imgrefurl=http://edukavital.blogspot.com/2013/09/archivo.html&amp;docid=mbhpX9fxPRYbAM&amp;tbnid=OediKGM9hhC_4M:&amp;w=304&amp;h=280&amp;ei=undefined&amp;ved=undefined&amp;iact=c" TargetMode="External"/><Relationship Id="rId2" Type="http://schemas.openxmlformats.org/officeDocument/2006/relationships/hyperlink" Target="http://www.google.com.mx/url?sa=i&amp;rct=j&amp;q=&amp;esrc=s&amp;source=images&amp;cd=&amp;cad=rja&amp;uact=8&amp;ved=&amp;url=http://edukavital.blogspot.com/2013/09/archivo.html&amp;ei=wqL7VO72HMaeyASnkIKwDA&amp;psig=AFQjCNEW2jRelggq9Ykd8etrpq-6p2LPlg&amp;ust=1425863746952369" TargetMode="Externa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hyperlink" Target="http://www.google.com.mx/url?sa=i&amp;rct=j&amp;q=&amp;esrc=s&amp;source=images&amp;cd=&amp;cad=rja&amp;uact=8&amp;ved=0CAcQjRw&amp;url=http://www.unocero.com/2010/02/28/%C2%BFdonde-quedo-el-archivo/&amp;ei=TLL7VNWqHoywyATxzICYDQ&amp;psig=AFQjCNGz3DbYZdFPwCXfbb-3Hp2OB_oABg&amp;ust=1425867527408219"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www.google.com.mx/url?sa=i&amp;rct=j&amp;q=&amp;esrc=s&amp;source=images&amp;cd=&amp;cad=rja&amp;uact=8&amp;ved=&amp;url=http://www.nexos.com.mx/?page_id=16320&amp;ei=h7H7VPrMA4SHyQTNlYHgBQ&amp;psig=AFQjCNGz3DbYZdFPwCXfbb-3Hp2OB_oABg&amp;ust=1425867527408219" TargetMode="External"/><Relationship Id="rId2" Type="http://schemas.openxmlformats.org/officeDocument/2006/relationships/hyperlink" Target="http://www.google.com.mx/url?sa=i&amp;rct=j&amp;q=&amp;esrc=s&amp;source=images&amp;cd=&amp;cad=rja&amp;uact=8&amp;ved=0CAcQjRw&amp;url=http://es.dreamstime.com/fotos-de-archivo-libres-de-regal%C3%ADas-persona-3d-que-se-destaca-image14937908&amp;ei=rbH7VNmAA8aAygS-9IC4Ag&amp;psig=AFQjCNGz3DbYZdFPwCXfbb-3Hp2OB_oABg&amp;ust=1425867527408219" TargetMode="Externa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hyperlink" Target="https://www.google.com.mx/url?sa=i&amp;rct=j&amp;q=&amp;esrc=s&amp;source=images&amp;cd=&amp;cad=rja&amp;uact=8&amp;ved=0CAcQjRw&amp;url=https://sites.google.com/site/gyselherrera200/home/principales-muebles-de-archivo&amp;ei=bLP7VKGMNYqZyASYgoLQBw&amp;psig=AFQjCNGz3DbYZdFPwCXfbb-3Hp2OB_oABg&amp;ust=1425867527408219" TargetMode="External"/><Relationship Id="rId4" Type="http://schemas.openxmlformats.org/officeDocument/2006/relationships/hyperlink" Target="http://www.google.com.mx/url?sa=i&amp;rct=j&amp;q=&amp;esrc=s&amp;source=images&amp;cd=&amp;ved=0CAcQjRw&amp;url=http://www.nexos.com.mx/?page_id=16320&amp;ei=_7L7VJjOCYm3yQSd3IKQAg&amp;psig=AFQjCNGz3DbYZdFPwCXfbb-3Hp2OB_oABg&amp;ust=1425867527408219"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5536" y="2924944"/>
            <a:ext cx="8352928" cy="523220"/>
          </a:xfrm>
          <a:prstGeom prst="rect">
            <a:avLst/>
          </a:prstGeom>
          <a:noFill/>
        </p:spPr>
        <p:txBody>
          <a:bodyPr wrap="square" rtlCol="0">
            <a:spAutoFit/>
          </a:bodyPr>
          <a:lstStyle/>
          <a:p>
            <a:r>
              <a:rPr lang="es-ES" sz="2800" dirty="0"/>
              <a:t>T</a:t>
            </a:r>
            <a:r>
              <a:rPr lang="es-ES" sz="2800" dirty="0" smtClean="0"/>
              <a:t>EMA:</a:t>
            </a:r>
            <a:r>
              <a:rPr lang="en-US" sz="2800" dirty="0" smtClean="0"/>
              <a:t>   </a:t>
            </a:r>
            <a:r>
              <a:rPr lang="en-US" sz="2400" u="sng" dirty="0" smtClean="0">
                <a:solidFill>
                  <a:schemeClr val="tx2"/>
                </a:solidFill>
              </a:rPr>
              <a:t>IMPORTANCIA DEL PROCESO DE ACHIVAR</a:t>
            </a:r>
            <a:endParaRPr lang="es-ES" sz="2400" u="sng" dirty="0" smtClean="0">
              <a:solidFill>
                <a:schemeClr val="tx2"/>
              </a:solidFill>
            </a:endParaRPr>
          </a:p>
        </p:txBody>
      </p:sp>
      <p:sp>
        <p:nvSpPr>
          <p:cNvPr id="7" name="TextBox 6"/>
          <p:cNvSpPr txBox="1"/>
          <p:nvPr/>
        </p:nvSpPr>
        <p:spPr>
          <a:xfrm>
            <a:off x="359025" y="3140968"/>
            <a:ext cx="8784975" cy="1261884"/>
          </a:xfrm>
          <a:prstGeom prst="rect">
            <a:avLst/>
          </a:prstGeom>
          <a:noFill/>
        </p:spPr>
        <p:txBody>
          <a:bodyPr wrap="square" rtlCol="0">
            <a:spAutoFit/>
          </a:bodyPr>
          <a:lstStyle/>
          <a:p>
            <a:endParaRPr lang="es-ES" sz="2800" dirty="0" smtClean="0"/>
          </a:p>
          <a:p>
            <a:r>
              <a:rPr lang="es-ES" sz="2800" dirty="0" smtClean="0"/>
              <a:t>MATERIA</a:t>
            </a:r>
            <a:r>
              <a:rPr lang="es-ES" sz="2000" dirty="0" smtClean="0"/>
              <a:t>:      CONTROLAR LA INFORMACION DOCUMENTAL </a:t>
            </a:r>
          </a:p>
          <a:p>
            <a:r>
              <a:rPr lang="es-ES" sz="2000" dirty="0" smtClean="0"/>
              <a:t>                                               DE  LA   EMPRESA</a:t>
            </a:r>
            <a:endParaRPr lang="en-US" sz="2000" dirty="0"/>
          </a:p>
        </p:txBody>
      </p:sp>
      <p:sp>
        <p:nvSpPr>
          <p:cNvPr id="8" name="TextBox 7"/>
          <p:cNvSpPr txBox="1"/>
          <p:nvPr/>
        </p:nvSpPr>
        <p:spPr>
          <a:xfrm>
            <a:off x="323528" y="3933056"/>
            <a:ext cx="7272808" cy="954107"/>
          </a:xfrm>
          <a:prstGeom prst="rect">
            <a:avLst/>
          </a:prstGeom>
          <a:noFill/>
        </p:spPr>
        <p:txBody>
          <a:bodyPr wrap="square" rtlCol="0">
            <a:spAutoFit/>
          </a:bodyPr>
          <a:lstStyle/>
          <a:p>
            <a:endParaRPr lang="es-ES" sz="2800" dirty="0" smtClean="0"/>
          </a:p>
          <a:p>
            <a:r>
              <a:rPr lang="es-ES" sz="2800" dirty="0" smtClean="0"/>
              <a:t>NOMBRE :     </a:t>
            </a:r>
            <a:r>
              <a:rPr lang="es-ES" sz="2000" dirty="0" smtClean="0"/>
              <a:t>JULIETA   MARTINEZ   CAZAREZ</a:t>
            </a:r>
            <a:endParaRPr lang="en-US" sz="2000" dirty="0"/>
          </a:p>
        </p:txBody>
      </p:sp>
      <p:sp>
        <p:nvSpPr>
          <p:cNvPr id="9" name="TextBox 8"/>
          <p:cNvSpPr txBox="1"/>
          <p:nvPr/>
        </p:nvSpPr>
        <p:spPr>
          <a:xfrm>
            <a:off x="6156176" y="5949280"/>
            <a:ext cx="2376264" cy="369332"/>
          </a:xfrm>
          <a:prstGeom prst="rect">
            <a:avLst/>
          </a:prstGeom>
          <a:noFill/>
        </p:spPr>
        <p:txBody>
          <a:bodyPr wrap="square" rtlCol="0">
            <a:spAutoFit/>
          </a:bodyPr>
          <a:lstStyle/>
          <a:p>
            <a:r>
              <a:rPr lang="es-ES" dirty="0" smtClean="0"/>
              <a:t> FEBRERO 2015</a:t>
            </a:r>
            <a:endParaRPr lang="en-US" dirty="0"/>
          </a:p>
        </p:txBody>
      </p:sp>
      <p:pic>
        <p:nvPicPr>
          <p:cNvPr id="6" name="Picture 2"/>
          <p:cNvPicPr>
            <a:picLocks noChangeAspect="1" noChangeArrowheads="1"/>
          </p:cNvPicPr>
          <p:nvPr/>
        </p:nvPicPr>
        <p:blipFill>
          <a:blip r:embed="rId2" cstate="print"/>
          <a:srcRect/>
          <a:stretch>
            <a:fillRect/>
          </a:stretch>
        </p:blipFill>
        <p:spPr bwMode="auto">
          <a:xfrm>
            <a:off x="2547211" y="0"/>
            <a:ext cx="6596789" cy="2286016"/>
          </a:xfrm>
          <a:prstGeom prst="rect">
            <a:avLst/>
          </a:prstGeom>
          <a:noFill/>
          <a:ln w="9525">
            <a:noFill/>
            <a:miter lim="800000"/>
            <a:headEnd/>
            <a:tailEnd/>
          </a:ln>
        </p:spPr>
      </p:pic>
      <p:pic>
        <p:nvPicPr>
          <p:cNvPr id="10" name="3 Imagen" descr="http://www.multiversidad.com.mx/eLearning/theme/afterburner/images/multii_plataforma.png"/>
          <p:cNvPicPr/>
          <p:nvPr/>
        </p:nvPicPr>
        <p:blipFill>
          <a:blip r:embed="rId3" cstate="print"/>
          <a:srcRect/>
          <a:stretch>
            <a:fillRect/>
          </a:stretch>
        </p:blipFill>
        <p:spPr bwMode="auto">
          <a:xfrm>
            <a:off x="285720" y="642918"/>
            <a:ext cx="2448272" cy="126876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31640" y="548680"/>
            <a:ext cx="7128792" cy="923330"/>
          </a:xfrm>
          <a:prstGeom prst="rect">
            <a:avLst/>
          </a:prstGeom>
          <a:noFill/>
        </p:spPr>
        <p:txBody>
          <a:bodyPr wrap="square" rtlCol="0">
            <a:spAutoFit/>
          </a:bodyPr>
          <a:lstStyle/>
          <a:p>
            <a:r>
              <a:rPr lang="es-ES" sz="5400" dirty="0" smtClean="0"/>
              <a:t>  INTRODUCCION</a:t>
            </a:r>
            <a:endParaRPr lang="en-US" sz="5400" dirty="0"/>
          </a:p>
        </p:txBody>
      </p:sp>
      <p:sp>
        <p:nvSpPr>
          <p:cNvPr id="5" name="TextBox 4"/>
          <p:cNvSpPr txBox="1"/>
          <p:nvPr/>
        </p:nvSpPr>
        <p:spPr>
          <a:xfrm>
            <a:off x="0" y="2348880"/>
            <a:ext cx="9144000" cy="1477328"/>
          </a:xfrm>
          <a:prstGeom prst="rect">
            <a:avLst/>
          </a:prstGeom>
          <a:noFill/>
        </p:spPr>
        <p:txBody>
          <a:bodyPr wrap="square" rtlCol="0">
            <a:spAutoFit/>
          </a:bodyPr>
          <a:lstStyle/>
          <a:p>
            <a:pPr algn="just"/>
            <a:r>
              <a:rPr lang="es-ES" dirty="0" smtClean="0"/>
              <a:t>     EN      ESTE  APARTADO ENCONTRARAS    INFORMACION    SOBRE    LA</a:t>
            </a:r>
          </a:p>
          <a:p>
            <a:pPr algn="just"/>
            <a:r>
              <a:rPr lang="es-ES" dirty="0" smtClean="0"/>
              <a:t>     IMPORTANCIA       QUE  ES  EL ARCHIVO,  YA QUE ESTO NOS AYUDARA </a:t>
            </a:r>
          </a:p>
          <a:p>
            <a:pPr algn="just"/>
            <a:r>
              <a:rPr lang="es-ES" dirty="0" smtClean="0"/>
              <a:t>     A   TENER       UN      MEJOR    CONTROL     DE    LOS      DOCUMENTOS  </a:t>
            </a:r>
          </a:p>
          <a:p>
            <a:pPr algn="just"/>
            <a:r>
              <a:rPr lang="es-ES" dirty="0" smtClean="0"/>
              <a:t>     PARA     ORDENAS  Y PORTEGER,  COMO  SABER  IDENTIFICAR CUANDO</a:t>
            </a:r>
          </a:p>
          <a:p>
            <a:pPr algn="just"/>
            <a:r>
              <a:rPr lang="es-ES" dirty="0" smtClean="0"/>
              <a:t>     UN ARCHIVO ES ACTIVO  O ARCHIVO MUERTO.</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r>
              <a:rPr lang="es-ES" dirty="0" smtClean="0"/>
              <a:t>QUE EL ALUMNO SEA CAPAZ DE SABER MANEJAR UN </a:t>
            </a:r>
            <a:r>
              <a:rPr lang="es-ES" smtClean="0"/>
              <a:t>BUEN ARCHIVO </a:t>
            </a:r>
            <a:r>
              <a:rPr lang="es-ES" dirty="0" smtClean="0"/>
              <a:t>TANTO PARA EL EN SU CASA COMO EN </a:t>
            </a:r>
            <a:r>
              <a:rPr lang="es-ES" smtClean="0"/>
              <a:t>LA ESCUEAL </a:t>
            </a:r>
            <a:r>
              <a:rPr lang="es-ES" dirty="0" smtClean="0"/>
              <a:t>U OFICINA Y QUE DEPENDE DEL </a:t>
            </a:r>
            <a:r>
              <a:rPr lang="es-ES" smtClean="0"/>
              <a:t>BUEN ARCHIVO PARA </a:t>
            </a:r>
            <a:r>
              <a:rPr lang="es-ES" dirty="0" smtClean="0"/>
              <a:t>OBTENER EL MENOR RESULTADO</a:t>
            </a:r>
            <a:endParaRPr lang="en-US" dirty="0"/>
          </a:p>
        </p:txBody>
      </p:sp>
      <p:sp>
        <p:nvSpPr>
          <p:cNvPr id="3" name="Title 2"/>
          <p:cNvSpPr>
            <a:spLocks noGrp="1"/>
          </p:cNvSpPr>
          <p:nvPr>
            <p:ph type="title"/>
          </p:nvPr>
        </p:nvSpPr>
        <p:spPr/>
        <p:txBody>
          <a:bodyPr/>
          <a:lstStyle/>
          <a:p>
            <a:r>
              <a:rPr lang="es-ES" dirty="0" smtClean="0"/>
              <a:t>APRENDIZAJES ESPERADOS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692696"/>
            <a:ext cx="8640960" cy="720079"/>
          </a:xfrm>
        </p:spPr>
        <p:txBody>
          <a:bodyPr>
            <a:noAutofit/>
          </a:bodyPr>
          <a:lstStyle/>
          <a:p>
            <a:r>
              <a:rPr lang="en-US" sz="4000" dirty="0" smtClean="0"/>
              <a:t> </a:t>
            </a:r>
            <a:r>
              <a:rPr lang="en-US" sz="4000" b="1" u="sng" dirty="0" smtClean="0"/>
              <a:t>IMPORTANCIA  DEL  ARCHIVO</a:t>
            </a:r>
            <a:br>
              <a:rPr lang="en-US" sz="4000" b="1" u="sng" dirty="0" smtClean="0"/>
            </a:br>
            <a:r>
              <a:rPr lang="en-US" sz="4000" b="1" u="sng" dirty="0" smtClean="0"/>
              <a:t>EN   UNA EMPRESA</a:t>
            </a:r>
            <a:endParaRPr lang="en-US" sz="4000" b="1" u="sng" dirty="0"/>
          </a:p>
        </p:txBody>
      </p:sp>
      <p:sp>
        <p:nvSpPr>
          <p:cNvPr id="4" name="Rectangle 3"/>
          <p:cNvSpPr/>
          <p:nvPr/>
        </p:nvSpPr>
        <p:spPr>
          <a:xfrm>
            <a:off x="251520" y="3933056"/>
            <a:ext cx="8568952" cy="2246769"/>
          </a:xfrm>
          <a:prstGeom prst="rect">
            <a:avLst/>
          </a:prstGeom>
        </p:spPr>
        <p:txBody>
          <a:bodyPr wrap="square">
            <a:spAutoFit/>
          </a:bodyPr>
          <a:lstStyle/>
          <a:p>
            <a:pPr algn="just"/>
            <a:r>
              <a:rPr lang="es-ES" sz="2800" dirty="0"/>
              <a:t>U</a:t>
            </a:r>
            <a:r>
              <a:rPr lang="es-ES" sz="2800" dirty="0" smtClean="0"/>
              <a:t>no de los activos más importantes de una empresa son los “Archivos”, éstos representan su memoria, guardan la historia y los hechos del pasados que servirían para corroborar situaciones que se hayan realizado dentro de la organización. </a:t>
            </a:r>
            <a:endParaRPr lang="en-US" sz="2800" dirty="0"/>
          </a:p>
        </p:txBody>
      </p:sp>
      <p:sp>
        <p:nvSpPr>
          <p:cNvPr id="1026" name="AutoShape 2" descr="Resultado de imagen para importancia de archivar documentos"/>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sp>
        <p:nvSpPr>
          <p:cNvPr id="1028" name="AutoShape 4" descr="Resultado de imagen para importancia de archivar documentos"/>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sp>
        <p:nvSpPr>
          <p:cNvPr id="1030" name="AutoShape 6" descr="Resultado de imagen para importancia de archivar documentos"/>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sp>
        <p:nvSpPr>
          <p:cNvPr id="1032" name="AutoShape 8" descr="data:image/jpeg;base64,/9j/4AAQSkZJRgABAQAAAQABAAD/2wCEAAkGBxIQEBAPEBAQDw8PEBAPDw8PDw8PDQ8PFBQWFhQRFBQYHCggGBolHhQUITEhJSkrLi4xFx8zODQsNygtLisBCgoKDg0OGhAQGiwcHBwsLCwsLCwsLCwsLCwsLCwsLCwsLCwsLCwsLCwsLCwsLCwsLCwsLCwsLCwsLCwsLCwsLP/AABEIAOIA3wMBEQACEQEDEQH/xAAcAAABBQEBAQAAAAAAAAAAAAADAQIEBQYABwj/xABAEAACAgIABAMGAwQJAQkAAAABAgADBBEFEiExE0FRBhQiYXGRBzKBFUKhsSNDUmJygpLB0WMkM4STo7LC4fH/xAAaAQADAQEBAQAAAAAAAAAAAAAAAQIDBAUG/8QALREAAgICAQQBAgUEAwAAAAAAAAECEQMSIQQxQVETImEUMnGRoQUjgbFS0fD/2gAMAwEAAhEDEQA/APQRjieDZ7Nj/d4rFsL7v8orDY7wIWGw4UQsLF8GFiscKoWLYIK4WTsOCSWxWO5JLYrONchsNhPDksdi+HIoLHCuFE7DuWFEtnckY7OCwAdqFCsXkjoLGlBCg2OCQoLHhZSRNjuSWkGwqpNEiWwirNIoTYRROiCIbDLOuBmwgnQiTPqk+es9NseEisVi8kLFZ3JCx2dyQsVi8sLCxQsdiscBFZNi8sLFZ2omFi6kgIBJGLqIVjgsdCs7lhQjtR0BwEKCxdRgzmEKEhAIimx3LHQrO1KQhQJSFY8CaITHCaIQRZvAhhVnVAljxOhElKqz5s72x+oCO1ARwEAsQEbI2NjWxsbG+2xDkLHajCxtlir+ZlXfbmYL/OFNisWt1YbVgw9VII/hDsFjwICOYgDZIAHcnoBABldqvvldW135WDa+0TTQJnM4BClgCQSASASBrZA89bH3EWo7FR1YkBlJHcAgkfWGorIPHeOY+DWLcmzw1ZxWgCs9llh7IiKCWP0EvHjlN1FEtpdywrbYB0RsA6YaYb8iPWQxnW2Kg2zKo9WIUfcx1YEc8UoFT5Hj1GioMbLVsVq0CjbbYHy9I9JXVcsVobwfitOZSmRjWC2mzfK67HUHRBBGwfkY5wlB6yVME0yaTrv0A7k9hJAbU6sAyMrKezKQyn6EQqgux8Yhi3KW5Qylh3UMOYfpHTAII0BzuFG2IUerEAfczRJiHV2BhtSGHqpBH3E0QgqzeBLCrOqBLHidCJKifM2dwu4WIXcLAzvtPxewMmBhke/5KkqxHMuHR2bKsHoOyg/mbp6zfFBVvP8AKv5foiT8LuZf8HKOSzjCs7W2JnGprbDzW2KhcBmPqes6Otlag/sRj8ml9p3zrrqsLCPuyOhtyc8oHNSc3KKqgehsOj9B1mOJ41Fznz6RUrukZX2G4NgZ9ucLsRslsO84/veZk2ZVmQw5gzaICqPhBAA8xOjPkyY1GnVq6SqiIpOxL+DVYHHuH18M5qhkJa+fi1uzUrSo+GxlO+XfXv5qNd+osjyYJPJ47MKqSo9F41xWvDx7cq48tVKF29T5BR8ySAPrOOEXOSivJo2krMl7McLfita8Q4oviJf/AEmJw8neHj0H8jsna12HXmbffsOw6Ms1iemPx3fkhLbllk/sLjJl42bij3J6GPipjqEqyaip/o3UdO5B3rtv5EQuok4OMub/AIHortFn7Rez2Ln1qmXXzpUxdWDvW1Z1okMpBA13kY8s8b+ljkk+5ifwKw0GNm5SJyLk5jCtSSWFNY+BST314jCdXXSe0YvwiMfskcRQcQ9o6KG+LH4Rj+8svdfenIK833rI/wABkx/t9O35k6/wD5l+h6MQCCD1B6GcZZ4x7ZeyOIOLcJwqVc+8WNdkrbffdvHVgeQBmPKCEtHSelhzT+Kc347fqZSirSPVOFcBxcVXTHx66Ut14iIDyPoEdVPQ9CRPPnllN3J3RqopGG/C7/sfEOL8J7JVcMmhfSt9dP8AS1U6+q+vHDJ74ZEOG0aD8UeIinhmQgHPblgYdFY/NZbceXQHmQOY/pMelheRPwuf2HN8C8HSrgfCKVyG0uNVu3XxM99jFmRB5ku5AhO8+Z6+QX0opOKZ3FMq3DxGevh9fEvFY10oz52PiVqrOzXFtCw8yrpV6c3ym0I4opy/Nr+1kttjfaj8LcRcV7cEW4ubjq11V632l7HUEkOST39V0QdfMGsXVT2qXKYOCrg0f4bcdfP4ZjZFp3dpqrW/tvWxXn+pABOvMmZZ8ahkaXYcXaM77L+BxXiPFP2gFvuw8hqMXCvHNTRjISvirUejOxHVtEjp2BE6J3jhHXhPyQuXybTgXszjYVuRZip4IyfC56UOsdWr5hzon7pIbrrp8I7dd5vI5JJvsVVF4suAmEWdUSGPE6ESUtjT5Vs9CKGeJJUitTM+2ftXdw9GtTD8eitQ1l75NNCBidBFU7dm7dhrrOvp8Mcrpyp+qszyNx8Gf9lsnilPjZNvCWyMnNfxbLjm4dWqtf0VKoW2qKPI9dk7nTm+CVRU6Ufs/wDLM4qa5oZ+GWVYvFeM03Ve722NVkmjxFs5NlifiXo2xYh6R9Ul8ONxdrtYY/zNM9D4pniii+9j0pqstP8AkUn/AGnDBbSS9mrVKzx3gmFn18A9+wslqbGuycy9EQG3IAcVkh/3Qordta6z1ck8b6jSavsv0OdRelo9J9gfdbMSvLxV+LKUNkW2O1uS9w6OtljbY6Oxrt21ODqHNTcZeP2NYJNWjOfj1ksvDKkUkLZmVLZrzUV2sFP6qD/lnR/T6eV/oRmVRPQeH8opqCa5BVWE1rl5Qo1r5a1OKTezs1S4DNcBoFgCx5VBIBZtE6HqdAn9DErCjGfiZgt7plZbZuXUtOO3hUY9q0UmwjQNhA5n2zDpsDXl5zr6Wf1qOqdvyZ5FxdlT7CewiNw7EsOZxKlrqluNePmPTSPE+IcqAdOhE06jqWsjWqde0TDHx3K78MuAJdn8TyLLsqwYuYtVYfIcm3wmfRvP9brlQgHp0l9VlcccYpLlev8AQoRts9fDTzbNaPOcH/tPtVkWd14dhLSDvs7gHp/5tg+s7pfR0qX/ACZl3mekThNDzLNYY/tbQ2gq5uA3iMdAfAlh2T/4dRO+K26R/Z/+/wBmb4mWvBK/2rnftN9+44ZerhiHot1v5bcwjzHdV+m+hEzn/Zh8a/M+/wD0C+p2QPxhuCvwbn17v+0qnu3+X4Svf/KX/jL6NcTrvQT8G7yuGVW3UZDLu7GNnguGYFRYvK6kDowI10PoDOVTai4rsy9fJXe3PGVw8DItPV3Q0UVjZe2+wFURQOpOzv6AzXBDeaRMuEM/D3gZwOG4uM/S1UNlw6dLbCXZdjvrm5f0lZsm+RyQoqkUnt/7D2XWDifDXOPxSkc3wEBcoKOitvpz6Gtnoex9RvgzJLSfMRSj5RoPYL2jPEsKvIZPDuDNTkV6Khb00HAB6gdQdeW9RZMekqBO0aRZUAYVZ1RIY8TdEFFkHpPk5M9PGVjZOjJTOpQsy3tnwu/OtwFRqxi0ZC35SOzA2BWUqoAB305x+s7elzwxxlfdqkY5sEpNV2Xc1q5XznOjTQymZwG4cYp4njPUqPV4Oaj7DOoGgV0Op0E9NFB5Ttjmi8Dxy7+DnlgfyKS/yS/xEsufhuTVjo1t1wSlUReZuV3UOdenLzdZPS6rKnJ0kGaD0dFj7MY4x8HFx2GjXj1o6kD83KOcH9SZnmltkcvuVDFUUjLYXsXlYmRaMDiHuuBkvz2U+Gr3Vk9xVzAgHXQN0IGu+hOqXVQnFbxuSMfw8k+Hwan2k4LTn4jYdpIQheRwdvW6/lcE9z9e+zOfFleOe6NJYdlRmOCYPG8KtcWu3h+TRWOSmy/x1sSsdFGlHUAeR36bnTOfT5Hs0036Mo4sseOC/wCE8FsFy5edknKyUDClUTwsTG5hpjVX5sQSOZtnRmM8q11gqX8stYXdvkrfxZqvyOH+7Y1T3PffUrKi75a12+yfIbVRv5y+jcY5NpOqRObHLWkjX4QFVddS/lqRK116KAB/Kc0nbtmnx0jFYPAM/Bzcy3BfEbFz7BcwyDdz0WbYllRfzfmbpsb6dRrc6pZsWTHFTu4+vJj8UlJ12ZquOZmUlQbDqqyLQw5q7rPC5k0dlW7A713+c5sag39bpFyjKuDC8C4HxqjJzMpG4dVZnWCyzxWut5OUsVReUdvi+fYTsyZenlGMeXqZRw5E745PR8DIt8Kvx+Tx+RfF8LZq8TXxcm+vLvtucEqt69jdQdcmO9r/AGMbiPEcfJa4VY1OOabQhYX28zWc9Y10VSr6J35npOvB1KxY3GrbZlLC5SvwbXGCVoldaqldahERQAqqBoACcbk27ZosZWe1XA6eJYz4t+wpIdHXXPVYN6dd+fUj5gmaYc0sUtkKWK1RnuD0cbxEGP4mBm1VgJVfe19dwQdBzhQd6GvU/MzonPp5vblMzWPIuC54dwN2vTMz7lysivfgVonh4WKT3apDss/99iT6amcsyUdYKl/LGsT7sX28wcrJxVXCsCZNN9OSiseVLvCJPhMfQnR69NqNyunyRjL6+zVCnjdcEaj2m4nYnIvB2qyCNF78qkYaN5tsEsy/IDc10xp3va/Tkipei59kuD+44wpL+La9ll+RbyhfFyLW5nYAdh5AegEJ5N5WNY6Reo8uDJcSQjTrgzNoKs6UQZ3IfpPkpHqY1yUGb0JMzO7GRFumkTRoMlpmqIaDLaZaIaHeKZQqFFphQUO8YxUFHeMY6ChfHMBUOGQYBqd45gGovjmIWovjmFBqhfeDCg1F94MVBqKLzEToKLzEGgovMA1F8cxBqOFxgLUItplIlxCLYZSJaCq80RDQRWlolokVNOiBnJEyszsgc8iQs6YmTM2ybE+TZ6yaTKniNegfpMm6OrE7KdJcToDo02RDChpaJF55QChoCodzQFQu4uQF3DkDtw5ELuHI0hdw5CjuaAUduADtxcioUNEKhwaIKF5oBR3PEKgitATQVWlKyGmFVo1YmmGRpZDDoZpEzZIqM6MZjImVTsgYyJKzqiYsoddJ8mz0m+Sl4zYFH3mUjtwKzPC6aRO2gqXTdGbQQXSqJoXxZSQqHC2OhUKLoqDUcLpVCoXxYUFCi2FBQvjRNBRxuiChPH+cA1F94ioKO8eKgo7x4qHqL7zChaiHKhQanDKhQaj1yoULQKuVCiXEMmTLSIcQ6ZMpIlxD15E0SM3Em0XTeCMJRLCh51wOeSJiGdUTBlIzDU+UZ6NOzK+012uUeu5k0el0sTNtfNEdqjwcMubRJcQqZU0IcQq5EpIhoX3iVQqE95hQCe9x0FHe9woKO98hQUd75CgoT32FAkJ75FQ6E98hQqO99hqFHe+xajoX3yGoUIcuLUdCe9QoKHrkmFBQVcgx6ktEivIMaRLiiTXeZSRDiiVVaZaRjJFni2GbQMJoucRp1wOORZ1ToRzszOOSV6958nZ68qszXtWv5T8zJ8nd0vky7maJHZQImaJEj1eaRJYZLpaIaHeLKQqG+LHYqONkAGeLADvFhYHG2FhQ3xIDo7xIBR3PCwoUNJsKHBorGKDFYUPELCh4WKwoMiRbAyRXXDYhkquqUmZslVVSkyGyZVVLTMmWWNXN4MwmW+Ks64HHMs6p0o52YHhnHhZ0Hcz5aWNxPelhVWV/tW55QT6yDo6VcsyNl81SOwEciWkSxvvEpEnDIlIlhBdLRIvjR0I42wEIbYAJ4kAO8SAzueIBweAxQ0QBAZIDwYAEUyWMKsACrJAkVCDEyXWIIhkuqNGLJlUtEMlViWjNlhjzeBhMtcadkDkmT651ROdnmnDq0Sxemus+U2b7n0uS2h/ti4NB132P5wXcnprTMA6zdHoMCwlEsQCMkcojREgoMtEi80diO5oWFHbk2FHbhY6HLCwodqKwoeBCx0PVYth0FVJOwUFVItgoMlcTkMMlclslkhKorAkV0xWQ2SUqlWQyQiSkzNkisSkyGSUmiM2TaGm+MwmWuKZ2wOWaLGo9J1ROZnz5wzi+YWBevl0fIkzwsuPFFcM+khKcl9SNpxLEd8XxH6HXNOFrngeKa3pGJsBm6O1gSJRLGyhCiMhjgYxDorEduACiADhEUh6iFhQRFisYZa5NgHrpk2BIWmJsdhkoisiwy0xWFhAmorEKG1AAq36gQ4jxlRpBqFXMlohwDV5c0ijNwLDHcGWZSVE+kam8DnmWmLO2BzTLKqdUTlkeH+8cjbI1+k+XR9e+UXvEeP1tiGsEbKai1OXHhansYezJm8YnZYBr5aiQ2N8aVqJs7xYUQcLI6GPDxUIcGgA8NEA9TENBVMTGgyRDD1mSwJNbSAJNbRNCJKCSJhRESdqADGEYAiI0MRZaAW23lEuKtiY2rNBmyhSMtky84Zd1+sKMsitGhqGxuawOORZYs7cZzSLGrtOqJyyPmDh+ZxBgOZVZf+oNGedlh0x7WGXU+extcPgQuwrMhzyWVnsp+A9v+Z5s5pS+k7FlamoPyZ9sQesamdPdA/cx6ytyWhy4ghsxUFXEWGzCh64SxbhQdMNYtgoOmGvpI2Y6QZcNfSGwUPGKvpFswHDHELA7wR6QsDvDEVgMKxoBnORAdBq8wxNCoMuaZA9RTxCMWg+vPU9DChaEmxOnMJSJX3I+5VjInEH8pviImRKK9He503aMKNLwxugPpMn3E0a7AfYE0icORclnQNTrxnNIsKu06onNI8JyspCND+E+bUWu59bbDU8bK4tmPr85/N8un/EHEhQUpqb8FObJSibJ8Hc8dCHK0ADoZIgywANXJsQdIrCgoisY8QELqAHagAxhAYJhGmKgLiMYBpQhDdobMWpSZVvxUliF669Jt8NKyfkvhEnDyi3cakShRadml4Xkcy8p7iZNGU1XI29OUkfaCFHkg5iFp0waRMkNw8Y76zfdURRocJNCZXyRJGi4XZ5ToiceVF/TOqBxTLCqdUexzyPmvh3tBh3kK5sw3PQFh4+Pv/ENMPsZ5WTopR5jye1D+obcMtOI8NsqVWIDo/VLKzz1t9CJx+aao9DHOMuxXAH0P2j4NGEWtvQwtCsKtTehiCw6I3oZLCwyKfQyQsMux5GKhhVs15GKhWOGQPnDULCpevrqFCH+OnT4v4RAhpyU/tfwjoBPeE/tfwhqFMdWUfoLBv59IUK2DyKCvft5EdRGCZCeWiiJlflP0lx7kPsZ7h+QK7GLDznXkhtHgxxy1fJf4dyv1AnFki1wzqjJPsWeHZyMD9/pIfYclZdZS8ybHcdZJzrh0VytNEUTcfUpEsn1S0ZyLjAOp0wOPIaTEOxOuBwTLGqdUexzyPmLH9mqqyGbmcDv10Z5cuum+x70eghE2/jY4wVppZ/hs5lV+hrGtco101OCc5SdyNcWJxyWVSmZ9jsYVTFYgymKwoKBHYh2ogoQiAxhEqxAmEdgDgAuoikCcSkAM2D1H3EqmFoT5wEXPBMgOr479Qw2h7kGQ1yZTXNorLwVJU9wdGVE0XKIljShUV9uEpO5usrSMnAl4ihBoTGcrdmsOFROV5mal5wu/mXlPcdImYTVEbMr5G+R6zSDJT4H0WzRITZPoulKJm2XeBbOiCOTIaLBftOyCODIXFJ6ToRyyPDTRo6YEH0IIM+abPrV2BZNQRenTZhZUe4JDJZQZJIBVkiDqY0SEjGJABhjAG8aEBIjAURFIhcYs5aXI6EA61NcCuSRGR1F0Yuoq1LO1r+KD0HMZ6zTWRRS4PPTTxuTfJpOAF/BHOdny331ODqdd/pO3p09PqLbGuNbq4/dIP6ec52atXEsvaSkEpcv5bAN/WTF80ZQ9eihdpoi2AcykSNWzUethZLpvElxKUidh5fI2xJ0YSaLZ8lXXuPpKUGY3QJFE2USHIlUrNIxZlKRc4A7TaMTmmzTYHlOqJxTZd0TZHNI+T8D22zKtA2+MvT4bwLOnps9f4znydFiyeKO2HWTj3PRPZ+6vi2M7Vp4ORT1ZAS1b9O4HlPJz4HilSZ6WHq2+X2KFuKIvQhtjoekn4JPk7XlXehV43V/f/0j/mH4aTJ+ePoKnHavJbD/AJV/5i/Cy9i+ePokU8YQ/wBXYf1QRfh68h8t9kG/bNY713f+nr+cPg+4bsU8Yq8kuH6Vn/5RfD9w3Y08Zq/sXf6a9/8AulLC/Y93RLq4hiWdPEspbQA8Wr4d+pKkxPC0ZLK/KEysZk0Toqw2jowatx6hhMuxtDJGQEGBqQuN9aLP8Jm3T0siszyr6GY7GNXu7Aru3y6dZ6c9/kTvg4YafG1XJpPZ9GFID9/LfpODqWnO0dmG1BJlhMTct8FfGoenuV6r6/KQ+GYy4Zm7TokHuDo/WbRGBdpaRIMtKoDlaUkiGGrc77x0S2ywx3lpGbZYUtKSMm2TqWlozbLrAaaxRhNmo4ce03icsi9x5qjBnxhUhYhR3OhHJ0rNIx2dHrHsXxvGwKG5az7yVI1+651+YnyniZ45Jytdj11jUko9jKZN3OzNoDmJJ16nvNYqkdEuOCOZRAXHPWDAtceYSNoskATM0Q4JB+B15KTL49TW7VkMxU6JAGt+fnO2PSSklI4J9djjKvRb1jYBHYgEH5HsZyStNpnauVfsu+AOGFmKxP8ASjmq9FuUEj79R+sxnEzyKqkvBE8SZ1Z1rlWc5DDR6iKqLojriVjsi7+kt5J+yVBegpOuknnyMZuMZL4Zl+HYD5Ho30MGiJR4H+1HDCp8dPiR+ra8j6yscvDMYszbPOhLgGDLx0IVWjSJYVGl0QyfjWRmbLOh5SM2T6DLRky84eZrExmanh3lN0csy+x5ojnZ8g8Fx+Zi2vy9vrMM86VHf00ObLrfxAfX+U5DuXcDvvFRsxpMZI+o9REwLTGfymMjWBNVpkzVAs+3lqd/7Kk/r5S8S2mkTmlrjbMIMYtU95PaxVI8zsE7/l957W1SUT53TaDlfJsvZnJFmOg3s1/Af07fw1PJ6zG4zv2e30U1kxLnlFqjaIYHRB2CO4PlOZ82dlJqvBYcaTfh5A7ZAJbprVq6Fg+/X9ZmjPDLnT0VJt1K1s22aBtkGNQJ2YM5JlKKByYM5RjUUS5MT3sytELdk2vi78vITtfIHy+kPjVme1EdmB66lqBLmJoekNBbscqr6SlAW7Coi+kpRJcyTUglJGbkT6BKSIbLCky0jNsu+HzSKMZM1HDvKbI5pF9jzRGDPlbhFHJWPU9TODNO2z2sEdYkp1G9/WZRNCBuaUaHbiYCoYhE/HsmMkaQZY0tuYyOiJX+0nMaCqqW5mUHlBJA7/7To6Olkds5Ouv4qiVeP7NFqecswsKlhXod/IGdcurUZa+Dih0Fwtt2/BM9lMayrxQ6FFPKRzDXxde36THrpwaTXJ0f0/FPG5KSo0QnA+56K7Fpw1DdXZidCz6tp+VyDt+o2PtM33MsqSe/opHxH8+nlNVRpsmgLYp9RLRLYJsf+9KRDY3wP70tIlsemED+9LUbJbDphKP3pooIzcggx19Y9ETsxRQsNELZhFpWUoInYOlKx6IWxKqqWUoIlsmVVrKUSGybSix6kNlzgKOktRMZM0vDwOktIwkXmPKRkz5hUaGp5T5PfEbz6+RggKzc1ooUNE0A4GKgJFbyGik6J+PeJhOBvGRNS3fYzJxo1TDK49YqCxSwPnEx2LvUdCtBqLijK6nTKQQQeoIkuLE9Wqfkn+02GQEy6xuq8czgdfDt/eB9Ae8eM5oS5cfRmHvnQkVYFrZSQmxhtlolhqbpcWRIlq81tGY7mhYC7jtA0Fr36GO0RTJFanvo6+kdoVMkVb+cpNEtMm1b9DHaIaLCihvSG6JcS4xEII3LUkzGSNJgeUtGEi8o7SjJny4Hnl0e+NZ+h+hiQyvBm4xQYmMVTEwJAMgQ9WiGgi3EecnVFbMILz6xaoN2PW9vWGqDdjhkH1i1QbMcLz6mLWh2GqzbF6B2A9NnX2k6ILE8TfcD7SqFY4Eeg+0disUa9B9hCxXYQH6faAUPDQsBfEPrC2BwaO2AVHPr/GCZIZHPqdfWOxEqpzKTJZLpY+srkzZNpY+plIhsucGaxMZGm4f5TZHNMvceaIwZ8pc886j3zi/Q/Q/yglyMhgzSgsXcBWORoNDsMHkNAh4eKhi88KCx4aKgscrQoB/NFQWPV4h2PVogH88QBEVj1CsfoCYcASMbGsc65WHTeyjagqAl/sqz5/6Gj1RNsInCbfQ/6SIUhWP/AGNZ0305uo3of7xfSFiNwxgNlwO3mu+vy3HUQsMnC/8AqJr151/5j4ESKeGLrrcnfX5h94+CWErwV6/0yjXYFX6/rqUkJsl1YaAdbhvY7K2teZ7RohtE6vHrBH9Jv5gN95aM2XWLVUOzE9tdPvNI/oYyNDgqvTR/hNUc8i5o1qaIxZ8lAN6H7Th4PeH+ExB6HsRC0B1XDrW7KP1IEbyRHRKq4HYTovWv1cSHlQ1FeSRjcCH9ZfWo69uYn6yHlfhMdR9hv2RUAN5APkQEb7xfJP0H0+xv7PoH9a57dQqjrr6w2n6FcPYcU4wXRFjMCPi5gux5jWoqmPeI9Uxt/wDdEjXUGw/oY9ZexfIvQvi0fGRSvxeXM/w/4esNH7F8v2GLbUCSKlO/XmPn36mP437F8v2HHJXyrrH+QH+cPj9sXy/YIvEivVUQMOgIROn8IvjXsPlGnPOgND9FUdf0EpQQvkYQcVsA1zEAdgCdQ+NC3Zx4rYR+c6+p7xqMfQt2DOYx/wD0wqPoN2L763/3HqvQbMacpj5/8wpehbMd7y3r1/jKpeg2Yq3mFIWzDre3Tr0jE2yTVafWMhtkul/mfvGiWydTYZSJbLrAPbrLRlI1XDvKaIwZf40szZ8vieYe4duAhCYCO31j8gLDyA0ywO9IiRYAKIAOWAx0AO8oCEEAHrABTABRGMWACecQhw7RoTOjYIesQMOvlGSSqYySbVGiWTaZSJZe8P8AKUjORrOG+U0RhIv8aWjNn//Z">
            <a:hlinkClick r:id="rId2"/>
          </p:cNvPr>
          <p:cNvSpPr>
            <a:spLocks noChangeAspect="1" noChangeArrowheads="1"/>
          </p:cNvSpPr>
          <p:nvPr/>
        </p:nvSpPr>
        <p:spPr bwMode="auto">
          <a:xfrm>
            <a:off x="50800" y="-1790700"/>
            <a:ext cx="3695700" cy="3743325"/>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sp>
        <p:nvSpPr>
          <p:cNvPr id="1034" name="AutoShape 10" descr="data:image/jpeg;base64,/9j/4AAQSkZJRgABAQAAAQABAAD/2wCEAAkGBxIQEBAPEBAQDw8PEBAPDw8PDw8PDQ8PFBQWFhQRFBQYHCggGBolHhQUITEhJSkrLi4xFx8zODQsNygtLisBCgoKDg0OGhAQGiwcHBwsLCwsLCwsLCwsLCwsLCwsLCwsLCwsLCwsLCwsLCwsLCwsLCwsLCwsLCwsLCwsLCwsLP/AABEIAOIA3wMBEQACEQEDEQH/xAAcAAABBQEBAQAAAAAAAAAAAAADAQIEBQYABwj/xABAEAACAgIABAMGAwQJAQkAAAABAgADBBEFEiExE0FRBhQiYXGRBzKBFUKhsSNDUmJygpLB0WMkM4STo7LC4fH/xAAaAQADAQEBAQAAAAAAAAAAAAAAAQIDBAUG/8QALREAAgICAQQBAgUEAwAAAAAAAAECEQMSIQQxQVETImEUMnGRoQUjgbFS0fD/2gAMAwEAAhEDEQA/APQRjieDZ7Nj/d4rFsL7v8orDY7wIWGw4UQsLF8GFiscKoWLYIK4WTsOCSWxWO5JLYrONchsNhPDksdi+HIoLHCuFE7DuWFEtnckY7OCwAdqFCsXkjoLGlBCg2OCQoLHhZSRNjuSWkGwqpNEiWwirNIoTYRROiCIbDLOuBmwgnQiTPqk+es9NseEisVi8kLFZ3JCx2dyQsVi8sLCxQsdiscBFZNi8sLFZ2omFi6kgIBJGLqIVjgsdCs7lhQjtR0BwEKCxdRgzmEKEhAIimx3LHQrO1KQhQJSFY8CaITHCaIQRZvAhhVnVAljxOhElKqz5s72x+oCO1ARwEAsQEbI2NjWxsbG+2xDkLHajCxtlir+ZlXfbmYL/OFNisWt1YbVgw9VII/hDsFjwICOYgDZIAHcnoBABldqvvldW135WDa+0TTQJnM4BClgCQSASASBrZA89bH3EWo7FR1YkBlJHcAgkfWGorIPHeOY+DWLcmzw1ZxWgCs9llh7IiKCWP0EvHjlN1FEtpdywrbYB0RsA6YaYb8iPWQxnW2Kg2zKo9WIUfcx1YEc8UoFT5Hj1GioMbLVsVq0CjbbYHy9I9JXVcsVobwfitOZSmRjWC2mzfK67HUHRBBGwfkY5wlB6yVME0yaTrv0A7k9hJAbU6sAyMrKezKQyn6EQqgux8Yhi3KW5Qylh3UMOYfpHTAII0BzuFG2IUerEAfczRJiHV2BhtSGHqpBH3E0QgqzeBLCrOqBLHidCJKifM2dwu4WIXcLAzvtPxewMmBhke/5KkqxHMuHR2bKsHoOyg/mbp6zfFBVvP8AKv5foiT8LuZf8HKOSzjCs7W2JnGprbDzW2KhcBmPqes6Otlag/sRj8ml9p3zrrqsLCPuyOhtyc8oHNSc3KKqgehsOj9B1mOJ41Fznz6RUrukZX2G4NgZ9ucLsRslsO84/veZk2ZVmQw5gzaICqPhBAA8xOjPkyY1GnVq6SqiIpOxL+DVYHHuH18M5qhkJa+fi1uzUrSo+GxlO+XfXv5qNd+osjyYJPJ47MKqSo9F41xWvDx7cq48tVKF29T5BR8ySAPrOOEXOSivJo2krMl7McLfita8Q4oviJf/AEmJw8neHj0H8jsna12HXmbffsOw6Ms1iemPx3fkhLbllk/sLjJl42bij3J6GPipjqEqyaip/o3UdO5B3rtv5EQuok4OMub/AIHortFn7Rez2Ln1qmXXzpUxdWDvW1Z1okMpBA13kY8s8b+ljkk+5ifwKw0GNm5SJyLk5jCtSSWFNY+BST314jCdXXSe0YvwiMfskcRQcQ9o6KG+LH4Rj+8svdfenIK833rI/wABkx/t9O35k6/wD5l+h6MQCCD1B6GcZZ4x7ZeyOIOLcJwqVc+8WNdkrbffdvHVgeQBmPKCEtHSelhzT+Kc347fqZSirSPVOFcBxcVXTHx66Ut14iIDyPoEdVPQ9CRPPnllN3J3RqopGG/C7/sfEOL8J7JVcMmhfSt9dP8AS1U6+q+vHDJ74ZEOG0aD8UeIinhmQgHPblgYdFY/NZbceXQHmQOY/pMelheRPwuf2HN8C8HSrgfCKVyG0uNVu3XxM99jFmRB5ku5AhO8+Z6+QX0opOKZ3FMq3DxGevh9fEvFY10oz52PiVqrOzXFtCw8yrpV6c3ym0I4opy/Nr+1kttjfaj8LcRcV7cEW4ubjq11V632l7HUEkOST39V0QdfMGsXVT2qXKYOCrg0f4bcdfP4ZjZFp3dpqrW/tvWxXn+pABOvMmZZ8ahkaXYcXaM77L+BxXiPFP2gFvuw8hqMXCvHNTRjISvirUejOxHVtEjp2BE6J3jhHXhPyQuXybTgXszjYVuRZip4IyfC56UOsdWr5hzon7pIbrrp8I7dd5vI5JJvsVVF4suAmEWdUSGPE6ESUtjT5Vs9CKGeJJUitTM+2ftXdw9GtTD8eitQ1l75NNCBidBFU7dm7dhrrOvp8Mcrpyp+qszyNx8Gf9lsnilPjZNvCWyMnNfxbLjm4dWqtf0VKoW2qKPI9dk7nTm+CVRU6Ufs/wDLM4qa5oZ+GWVYvFeM03Ve722NVkmjxFs5NlifiXo2xYh6R9Ul8ONxdrtYY/zNM9D4pniii+9j0pqstP8AkUn/AGnDBbSS9mrVKzx3gmFn18A9+wslqbGuycy9EQG3IAcVkh/3Qordta6z1ck8b6jSavsv0OdRelo9J9gfdbMSvLxV+LKUNkW2O1uS9w6OtljbY6Oxrt21ODqHNTcZeP2NYJNWjOfj1ksvDKkUkLZmVLZrzUV2sFP6qD/lnR/T6eV/oRmVRPQeH8opqCa5BVWE1rl5Qo1r5a1OKTezs1S4DNcBoFgCx5VBIBZtE6HqdAn9DErCjGfiZgt7plZbZuXUtOO3hUY9q0UmwjQNhA5n2zDpsDXl5zr6Wf1qOqdvyZ5FxdlT7CewiNw7EsOZxKlrqluNePmPTSPE+IcqAdOhE06jqWsjWqde0TDHx3K78MuAJdn8TyLLsqwYuYtVYfIcm3wmfRvP9brlQgHp0l9VlcccYpLlev8AQoRts9fDTzbNaPOcH/tPtVkWd14dhLSDvs7gHp/5tg+s7pfR0qX/ACZl3mekThNDzLNYY/tbQ2gq5uA3iMdAfAlh2T/4dRO+K26R/Z/+/wBmb4mWvBK/2rnftN9+44ZerhiHot1v5bcwjzHdV+m+hEzn/Zh8a/M+/wD0C+p2QPxhuCvwbn17v+0qnu3+X4Svf/KX/jL6NcTrvQT8G7yuGVW3UZDLu7GNnguGYFRYvK6kDowI10PoDOVTai4rsy9fJXe3PGVw8DItPV3Q0UVjZe2+wFURQOpOzv6AzXBDeaRMuEM/D3gZwOG4uM/S1UNlw6dLbCXZdjvrm5f0lZsm+RyQoqkUnt/7D2XWDifDXOPxSkc3wEBcoKOitvpz6Gtnoex9RvgzJLSfMRSj5RoPYL2jPEsKvIZPDuDNTkV6Khb00HAB6gdQdeW9RZMekqBO0aRZUAYVZ1RIY8TdEFFkHpPk5M9PGVjZOjJTOpQsy3tnwu/OtwFRqxi0ZC35SOzA2BWUqoAB305x+s7elzwxxlfdqkY5sEpNV2Xc1q5XznOjTQymZwG4cYp4njPUqPV4Oaj7DOoGgV0Op0E9NFB5Ttjmi8Dxy7+DnlgfyKS/yS/xEsufhuTVjo1t1wSlUReZuV3UOdenLzdZPS6rKnJ0kGaD0dFj7MY4x8HFx2GjXj1o6kD83KOcH9SZnmltkcvuVDFUUjLYXsXlYmRaMDiHuuBkvz2U+Gr3Vk9xVzAgHXQN0IGu+hOqXVQnFbxuSMfw8k+Hwan2k4LTn4jYdpIQheRwdvW6/lcE9z9e+zOfFleOe6NJYdlRmOCYPG8KtcWu3h+TRWOSmy/x1sSsdFGlHUAeR36bnTOfT5Hs0036Mo4sseOC/wCE8FsFy5edknKyUDClUTwsTG5hpjVX5sQSOZtnRmM8q11gqX8stYXdvkrfxZqvyOH+7Y1T3PffUrKi75a12+yfIbVRv5y+jcY5NpOqRObHLWkjX4QFVddS/lqRK116KAB/Kc0nbtmnx0jFYPAM/Bzcy3BfEbFz7BcwyDdz0WbYllRfzfmbpsb6dRrc6pZsWTHFTu4+vJj8UlJ12ZquOZmUlQbDqqyLQw5q7rPC5k0dlW7A713+c5sag39bpFyjKuDC8C4HxqjJzMpG4dVZnWCyzxWut5OUsVReUdvi+fYTsyZenlGMeXqZRw5E745PR8DIt8Kvx+Tx+RfF8LZq8TXxcm+vLvtucEqt69jdQdcmO9r/AGMbiPEcfJa4VY1OOabQhYX28zWc9Y10VSr6J35npOvB1KxY3GrbZlLC5SvwbXGCVoldaqldahERQAqqBoACcbk27ZosZWe1XA6eJYz4t+wpIdHXXPVYN6dd+fUj5gmaYc0sUtkKWK1RnuD0cbxEGP4mBm1VgJVfe19dwQdBzhQd6GvU/MzonPp5vblMzWPIuC54dwN2vTMz7lysivfgVonh4WKT3apDss/99iT6amcsyUdYKl/LGsT7sX28wcrJxVXCsCZNN9OSiseVLvCJPhMfQnR69NqNyunyRjL6+zVCnjdcEaj2m4nYnIvB2qyCNF78qkYaN5tsEsy/IDc10xp3va/Tkipei59kuD+44wpL+La9ll+RbyhfFyLW5nYAdh5AegEJ5N5WNY6Reo8uDJcSQjTrgzNoKs6UQZ3IfpPkpHqY1yUGb0JMzO7GRFumkTRoMlpmqIaDLaZaIaHeKZQqFFphQUO8YxUFHeMY6ChfHMBUOGQYBqd45gGovjmIWovjmFBqhfeDCg1F94MVBqKLzEToKLzEGgovMA1F8cxBqOFxgLUItplIlxCLYZSJaCq80RDQRWlolokVNOiBnJEyszsgc8iQs6YmTM2ybE+TZ6yaTKniNegfpMm6OrE7KdJcToDo02RDChpaJF55QChoCodzQFQu4uQF3DkDtw5ELuHI0hdw5CjuaAUduADtxcioUNEKhwaIKF5oBR3PEKgitATQVWlKyGmFVo1YmmGRpZDDoZpEzZIqM6MZjImVTsgYyJKzqiYsoddJ8mz0m+Sl4zYFH3mUjtwKzPC6aRO2gqXTdGbQQXSqJoXxZSQqHC2OhUKLoqDUcLpVCoXxYUFCi2FBQvjRNBRxuiChPH+cA1F94ioKO8eKgo7x4qHqL7zChaiHKhQanDKhQaj1yoULQKuVCiXEMmTLSIcQ6ZMpIlxD15E0SM3Em0XTeCMJRLCh51wOeSJiGdUTBlIzDU+UZ6NOzK+012uUeu5k0el0sTNtfNEdqjwcMubRJcQqZU0IcQq5EpIhoX3iVQqE95hQCe9x0FHe9woKO98hQUd75CgoT32FAkJ75FQ6E98hQqO99hqFHe+xajoX3yGoUIcuLUdCe9QoKHrkmFBQVcgx6ktEivIMaRLiiTXeZSRDiiVVaZaRjJFni2GbQMJoucRp1wOORZ1ToRzszOOSV6958nZ68qszXtWv5T8zJ8nd0vky7maJHZQImaJEj1eaRJYZLpaIaHeLKQqG+LHYqONkAGeLADvFhYHG2FhQ3xIDo7xIBR3PCwoUNJsKHBorGKDFYUPELCh4WKwoMiRbAyRXXDYhkquqUmZslVVSkyGyZVVLTMmWWNXN4MwmW+Ks64HHMs6p0o52YHhnHhZ0Hcz5aWNxPelhVWV/tW55QT6yDo6VcsyNl81SOwEciWkSxvvEpEnDIlIlhBdLRIvjR0I42wEIbYAJ4kAO8SAzueIBweAxQ0QBAZIDwYAEUyWMKsACrJAkVCDEyXWIIhkuqNGLJlUtEMlViWjNlhjzeBhMtcadkDkmT651ROdnmnDq0Sxemus+U2b7n0uS2h/ti4NB132P5wXcnprTMA6zdHoMCwlEsQCMkcojREgoMtEi80diO5oWFHbk2FHbhY6HLCwodqKwoeBCx0PVYth0FVJOwUFVItgoMlcTkMMlclslkhKorAkV0xWQ2SUqlWQyQiSkzNkisSkyGSUmiM2TaGm+MwmWuKZ2wOWaLGo9J1ROZnz5wzi+YWBevl0fIkzwsuPFFcM+khKcl9SNpxLEd8XxH6HXNOFrngeKa3pGJsBm6O1gSJRLGyhCiMhjgYxDorEduACiADhEUh6iFhQRFisYZa5NgHrpk2BIWmJsdhkoisiwy0xWFhAmorEKG1AAq36gQ4jxlRpBqFXMlohwDV5c0ijNwLDHcGWZSVE+kam8DnmWmLO2BzTLKqdUTlkeH+8cjbI1+k+XR9e+UXvEeP1tiGsEbKai1OXHhansYezJm8YnZYBr5aiQ2N8aVqJs7xYUQcLI6GPDxUIcGgA8NEA9TENBVMTGgyRDD1mSwJNbSAJNbRNCJKCSJhRESdqADGEYAiI0MRZaAW23lEuKtiY2rNBmyhSMtky84Zd1+sKMsitGhqGxuawOORZYs7cZzSLGrtOqJyyPmDh+ZxBgOZVZf+oNGedlh0x7WGXU+extcPgQuwrMhzyWVnsp+A9v+Z5s5pS+k7FlamoPyZ9sQesamdPdA/cx6ytyWhy4ghsxUFXEWGzCh64SxbhQdMNYtgoOmGvpI2Y6QZcNfSGwUPGKvpFswHDHELA7wR6QsDvDEVgMKxoBnORAdBq8wxNCoMuaZA9RTxCMWg+vPU9DChaEmxOnMJSJX3I+5VjInEH8pviImRKK9He503aMKNLwxugPpMn3E0a7AfYE0icORclnQNTrxnNIsKu06onNI8JyspCND+E+bUWu59bbDU8bK4tmPr85/N8un/EHEhQUpqb8FObJSibJ8Hc8dCHK0ADoZIgywANXJsQdIrCgoisY8QELqAHagAxhAYJhGmKgLiMYBpQhDdobMWpSZVvxUliF669Jt8NKyfkvhEnDyi3cakShRadml4Xkcy8p7iZNGU1XI29OUkfaCFHkg5iFp0waRMkNw8Y76zfdURRocJNCZXyRJGi4XZ5ToiceVF/TOqBxTLCqdUexzyPmvh3tBh3kK5sw3PQFh4+Pv/ENMPsZ5WTopR5jye1D+obcMtOI8NsqVWIDo/VLKzz1t9CJx+aao9DHOMuxXAH0P2j4NGEWtvQwtCsKtTehiCw6I3oZLCwyKfQyQsMux5GKhhVs15GKhWOGQPnDULCpevrqFCH+OnT4v4RAhpyU/tfwjoBPeE/tfwhqFMdWUfoLBv59IUK2DyKCvft5EdRGCZCeWiiJlflP0lx7kPsZ7h+QK7GLDznXkhtHgxxy1fJf4dyv1AnFki1wzqjJPsWeHZyMD9/pIfYclZdZS8ybHcdZJzrh0VytNEUTcfUpEsn1S0ZyLjAOp0wOPIaTEOxOuBwTLGqdUexzyPmLH9mqqyGbmcDv10Z5cuum+x70eghE2/jY4wVppZ/hs5lV+hrGtco101OCc5SdyNcWJxyWVSmZ9jsYVTFYgymKwoKBHYh2ogoQiAxhEqxAmEdgDgAuoikCcSkAM2D1H3EqmFoT5wEXPBMgOr479Qw2h7kGQ1yZTXNorLwVJU9wdGVE0XKIljShUV9uEpO5usrSMnAl4ihBoTGcrdmsOFROV5mal5wu/mXlPcdImYTVEbMr5G+R6zSDJT4H0WzRITZPoulKJm2XeBbOiCOTIaLBftOyCODIXFJ6ToRyyPDTRo6YEH0IIM+abPrV2BZNQRenTZhZUe4JDJZQZJIBVkiDqY0SEjGJABhjAG8aEBIjAURFIhcYs5aXI6EA61NcCuSRGR1F0Yuoq1LO1r+KD0HMZ6zTWRRS4PPTTxuTfJpOAF/BHOdny331ODqdd/pO3p09PqLbGuNbq4/dIP6ec52atXEsvaSkEpcv5bAN/WTF80ZQ9eihdpoi2AcykSNWzUethZLpvElxKUidh5fI2xJ0YSaLZ8lXXuPpKUGY3QJFE2USHIlUrNIxZlKRc4A7TaMTmmzTYHlOqJxTZd0TZHNI+T8D22zKtA2+MvT4bwLOnps9f4znydFiyeKO2HWTj3PRPZ+6vi2M7Vp4ORT1ZAS1b9O4HlPJz4HilSZ6WHq2+X2KFuKIvQhtjoekn4JPk7XlXehV43V/f/0j/mH4aTJ+ePoKnHavJbD/AJV/5i/Cy9i+ePokU8YQ/wBXYf1QRfh68h8t9kG/bNY713f+nr+cPg+4bsU8Yq8kuH6Vn/5RfD9w3Y08Zq/sXf6a9/8AulLC/Y93RLq4hiWdPEspbQA8Wr4d+pKkxPC0ZLK/KEysZk0Toqw2jowatx6hhMuxtDJGQEGBqQuN9aLP8Jm3T0siszyr6GY7GNXu7Aru3y6dZ6c9/kTvg4YafG1XJpPZ9GFID9/LfpODqWnO0dmG1BJlhMTct8FfGoenuV6r6/KQ+GYy4Zm7TokHuDo/WbRGBdpaRIMtKoDlaUkiGGrc77x0S2ywx3lpGbZYUtKSMm2TqWlozbLrAaaxRhNmo4ce03icsi9x5qjBnxhUhYhR3OhHJ0rNIx2dHrHsXxvGwKG5az7yVI1+651+YnyniZ45Jytdj11jUko9jKZN3OzNoDmJJ16nvNYqkdEuOCOZRAXHPWDAtceYSNoskATM0Q4JB+B15KTL49TW7VkMxU6JAGt+fnO2PSSklI4J9djjKvRb1jYBHYgEH5HsZyStNpnauVfsu+AOGFmKxP8ASjmq9FuUEj79R+sxnEzyKqkvBE8SZ1Z1rlWc5DDR6iKqLojriVjsi7+kt5J+yVBegpOuknnyMZuMZL4Zl+HYD5Ho30MGiJR4H+1HDCp8dPiR+ra8j6yscvDMYszbPOhLgGDLx0IVWjSJYVGl0QyfjWRmbLOh5SM2T6DLRky84eZrExmanh3lN0csy+x5ojnZ8g8Fx+Zi2vy9vrMM86VHf00ObLrfxAfX+U5DuXcDvvFRsxpMZI+o9REwLTGfymMjWBNVpkzVAs+3lqd/7Kk/r5S8S2mkTmlrjbMIMYtU95PaxVI8zsE7/l957W1SUT53TaDlfJsvZnJFmOg3s1/Af07fw1PJ6zG4zv2e30U1kxLnlFqjaIYHRB2CO4PlOZ82dlJqvBYcaTfh5A7ZAJbprVq6Fg+/X9ZmjPDLnT0VJt1K1s22aBtkGNQJ2YM5JlKKByYM5RjUUS5MT3sytELdk2vi78vITtfIHy+kPjVme1EdmB66lqBLmJoekNBbscqr6SlAW7Coi+kpRJcyTUglJGbkT6BKSIbLCky0jNsu+HzSKMZM1HDvKbI5pF9jzRGDPlbhFHJWPU9TODNO2z2sEdYkp1G9/WZRNCBuaUaHbiYCoYhE/HsmMkaQZY0tuYyOiJX+0nMaCqqW5mUHlBJA7/7To6Olkds5Ouv4qiVeP7NFqecswsKlhXod/IGdcurUZa+Dih0Fwtt2/BM9lMayrxQ6FFPKRzDXxde36THrpwaTXJ0f0/FPG5KSo0QnA+56K7Fpw1DdXZidCz6tp+VyDt+o2PtM33MsqSe/opHxH8+nlNVRpsmgLYp9RLRLYJsf+9KRDY3wP70tIlsemED+9LUbJbDphKP3pooIzcggx19Y9ETsxRQsNELZhFpWUoInYOlKx6IWxKqqWUoIlsmVVrKUSGybSix6kNlzgKOktRMZM0vDwOktIwkXmPKRkz5hUaGp5T5PfEbz6+RggKzc1ooUNE0A4GKgJFbyGik6J+PeJhOBvGRNS3fYzJxo1TDK49YqCxSwPnEx2LvUdCtBqLijK6nTKQQQeoIkuLE9Wqfkn+02GQEy6xuq8czgdfDt/eB9Ae8eM5oS5cfRmHvnQkVYFrZSQmxhtlolhqbpcWRIlq81tGY7mhYC7jtA0Fr36GO0RTJFanvo6+kdoVMkVb+cpNEtMm1b9DHaIaLCihvSG6JcS4xEII3LUkzGSNJgeUtGEi8o7SjJny4Hnl0e+NZ+h+hiQyvBm4xQYmMVTEwJAMgQ9WiGgi3EecnVFbMILz6xaoN2PW9vWGqDdjhkH1i1QbMcLz6mLWh2GqzbF6B2A9NnX2k6ILE8TfcD7SqFY4Eeg+0disUa9B9hCxXYQH6faAUPDQsBfEPrC2BwaO2AVHPr/GCZIZHPqdfWOxEqpzKTJZLpY+srkzZNpY+plIhsucGaxMZGm4f5TZHNMvceaIwZ8pc886j3zi/Q/Q/yglyMhgzSgsXcBWORoNDsMHkNAh4eKhi88KCx4aKgscrQoB/NFQWPV4h2PVogH88QBEVj1CsfoCYcASMbGsc65WHTeyjagqAl/sqz5/6Gj1RNsInCbfQ/6SIUhWP/AGNZ0305uo3of7xfSFiNwxgNlwO3mu+vy3HUQsMnC/8AqJr151/5j4ESKeGLrrcnfX5h94+CWErwV6/0yjXYFX6/rqUkJsl1YaAdbhvY7K2teZ7RohtE6vHrBH9Jv5gN95aM2XWLVUOzE9tdPvNI/oYyNDgqvTR/hNUc8i5o1qaIxZ8lAN6H7Th4PeH+ExB6HsRC0B1XDrW7KP1IEbyRHRKq4HYTovWv1cSHlQ1FeSRjcCH9ZfWo69uYn6yHlfhMdR9hv2RUAN5APkQEb7xfJP0H0+xv7PoH9a57dQqjrr6w2n6FcPYcU4wXRFjMCPi5gux5jWoqmPeI9Uxt/wDdEjXUGw/oY9ZexfIvQvi0fGRSvxeXM/w/4esNH7F8v2GLbUCSKlO/XmPn36mP437F8v2HHJXyrrH+QH+cPj9sXy/YIvEivVUQMOgIROn8IvjXsPlGnPOgND9FUdf0EpQQvkYQcVsA1zEAdgCdQ+NC3Zx4rYR+c6+p7xqMfQt2DOYx/wD0wqPoN2L763/3HqvQbMacpj5/8wpehbMd7y3r1/jKpeg2Yq3mFIWzDre3Tr0jE2yTVafWMhtkul/mfvGiWydTYZSJbLrAPbrLRlI1XDvKaIwZf40szZ8vieYe4duAhCYCO31j8gLDyA0ywO9IiRYAKIAOWAx0AO8oCEEAHrABTABRGMWACecQhw7RoTOjYIesQMOvlGSSqYySbVGiWTaZSJZe8P8AKUjORrOG+U0RhIv8aWjNn//Z">
            <a:hlinkClick r:id="rId2"/>
          </p:cNvPr>
          <p:cNvSpPr>
            <a:spLocks noChangeAspect="1" noChangeArrowheads="1"/>
          </p:cNvSpPr>
          <p:nvPr/>
        </p:nvSpPr>
        <p:spPr bwMode="auto">
          <a:xfrm>
            <a:off x="50800" y="-1790700"/>
            <a:ext cx="3695700" cy="3743325"/>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sp>
        <p:nvSpPr>
          <p:cNvPr id="1036" name="AutoShape 12" descr="data:image/jpeg;base64,/9j/4AAQSkZJRgABAQAAAQABAAD/2wCEAAkGBxIQEBAPEBAQDw8PEBAPDw8PDw8PDQ8PFBQWFhQRFBQYHCggGBolHhQUITEhJSkrLi4xFx8zODQsNygtLisBCgoKDg0OGhAQGiwcHBwsLCwsLCwsLCwsLCwsLCwsLCwsLCwsLCwsLCwsLCwsLCwsLCwsLCwsLCwsLCwsLCwsLP/AABEIAOIA3wMBEQACEQEDEQH/xAAcAAABBQEBAQAAAAAAAAAAAAADAQIEBQYABwj/xABAEAACAgIABAMGAwQJAQkAAAABAgADBBEFEiExE0FRBhQiYXGRBzKBFUKhsSNDUmJygpLB0WMkM4STo7LC4fH/xAAaAQADAQEBAQAAAAAAAAAAAAAAAQIDBAUG/8QALREAAgICAQQBAgUEAwAAAAAAAAECEQMSIQQxQVETImEUMnGRoQUjgbFS0fD/2gAMAwEAAhEDEQA/APQRjieDZ7Nj/d4rFsL7v8orDY7wIWGw4UQsLF8GFiscKoWLYIK4WTsOCSWxWO5JLYrONchsNhPDksdi+HIoLHCuFE7DuWFEtnckY7OCwAdqFCsXkjoLGlBCg2OCQoLHhZSRNjuSWkGwqpNEiWwirNIoTYRROiCIbDLOuBmwgnQiTPqk+es9NseEisVi8kLFZ3JCx2dyQsVi8sLCxQsdiscBFZNi8sLFZ2omFi6kgIBJGLqIVjgsdCs7lhQjtR0BwEKCxdRgzmEKEhAIimx3LHQrO1KQhQJSFY8CaITHCaIQRZvAhhVnVAljxOhElKqz5s72x+oCO1ARwEAsQEbI2NjWxsbG+2xDkLHajCxtlir+ZlXfbmYL/OFNisWt1YbVgw9VII/hDsFjwICOYgDZIAHcnoBABldqvvldW135WDa+0TTQJnM4BClgCQSASASBrZA89bH3EWo7FR1YkBlJHcAgkfWGorIPHeOY+DWLcmzw1ZxWgCs9llh7IiKCWP0EvHjlN1FEtpdywrbYB0RsA6YaYb8iPWQxnW2Kg2zKo9WIUfcx1YEc8UoFT5Hj1GioMbLVsVq0CjbbYHy9I9JXVcsVobwfitOZSmRjWC2mzfK67HUHRBBGwfkY5wlB6yVME0yaTrv0A7k9hJAbU6sAyMrKezKQyn6EQqgux8Yhi3KW5Qylh3UMOYfpHTAII0BzuFG2IUerEAfczRJiHV2BhtSGHqpBH3E0QgqzeBLCrOqBLHidCJKifM2dwu4WIXcLAzvtPxewMmBhke/5KkqxHMuHR2bKsHoOyg/mbp6zfFBVvP8AKv5foiT8LuZf8HKOSzjCs7W2JnGprbDzW2KhcBmPqes6Otlag/sRj8ml9p3zrrqsLCPuyOhtyc8oHNSc3KKqgehsOj9B1mOJ41Fznz6RUrukZX2G4NgZ9ucLsRslsO84/veZk2ZVmQw5gzaICqPhBAA8xOjPkyY1GnVq6SqiIpOxL+DVYHHuH18M5qhkJa+fi1uzUrSo+GxlO+XfXv5qNd+osjyYJPJ47MKqSo9F41xWvDx7cq48tVKF29T5BR8ySAPrOOEXOSivJo2krMl7McLfita8Q4oviJf/AEmJw8neHj0H8jsna12HXmbffsOw6Ms1iemPx3fkhLbllk/sLjJl42bij3J6GPipjqEqyaip/o3UdO5B3rtv5EQuok4OMub/AIHortFn7Rez2Ln1qmXXzpUxdWDvW1Z1okMpBA13kY8s8b+ljkk+5ifwKw0GNm5SJyLk5jCtSSWFNY+BST314jCdXXSe0YvwiMfskcRQcQ9o6KG+LH4Rj+8svdfenIK833rI/wABkx/t9O35k6/wD5l+h6MQCCD1B6GcZZ4x7ZeyOIOLcJwqVc+8WNdkrbffdvHVgeQBmPKCEtHSelhzT+Kc347fqZSirSPVOFcBxcVXTHx66Ut14iIDyPoEdVPQ9CRPPnllN3J3RqopGG/C7/sfEOL8J7JVcMmhfSt9dP8AS1U6+q+vHDJ74ZEOG0aD8UeIinhmQgHPblgYdFY/NZbceXQHmQOY/pMelheRPwuf2HN8C8HSrgfCKVyG0uNVu3XxM99jFmRB5ku5AhO8+Z6+QX0opOKZ3FMq3DxGevh9fEvFY10oz52PiVqrOzXFtCw8yrpV6c3ym0I4opy/Nr+1kttjfaj8LcRcV7cEW4ubjq11V632l7HUEkOST39V0QdfMGsXVT2qXKYOCrg0f4bcdfP4ZjZFp3dpqrW/tvWxXn+pABOvMmZZ8ahkaXYcXaM77L+BxXiPFP2gFvuw8hqMXCvHNTRjISvirUejOxHVtEjp2BE6J3jhHXhPyQuXybTgXszjYVuRZip4IyfC56UOsdWr5hzon7pIbrrp8I7dd5vI5JJvsVVF4suAmEWdUSGPE6ESUtjT5Vs9CKGeJJUitTM+2ftXdw9GtTD8eitQ1l75NNCBidBFU7dm7dhrrOvp8Mcrpyp+qszyNx8Gf9lsnilPjZNvCWyMnNfxbLjm4dWqtf0VKoW2qKPI9dk7nTm+CVRU6Ufs/wDLM4qa5oZ+GWVYvFeM03Ve722NVkmjxFs5NlifiXo2xYh6R9Ul8ONxdrtYY/zNM9D4pniii+9j0pqstP8AkUn/AGnDBbSS9mrVKzx3gmFn18A9+wslqbGuycy9EQG3IAcVkh/3Qordta6z1ck8b6jSavsv0OdRelo9J9gfdbMSvLxV+LKUNkW2O1uS9w6OtljbY6Oxrt21ODqHNTcZeP2NYJNWjOfj1ksvDKkUkLZmVLZrzUV2sFP6qD/lnR/T6eV/oRmVRPQeH8opqCa5BVWE1rl5Qo1r5a1OKTezs1S4DNcBoFgCx5VBIBZtE6HqdAn9DErCjGfiZgt7plZbZuXUtOO3hUY9q0UmwjQNhA5n2zDpsDXl5zr6Wf1qOqdvyZ5FxdlT7CewiNw7EsOZxKlrqluNePmPTSPE+IcqAdOhE06jqWsjWqde0TDHx3K78MuAJdn8TyLLsqwYuYtVYfIcm3wmfRvP9brlQgHp0l9VlcccYpLlev8AQoRts9fDTzbNaPOcH/tPtVkWd14dhLSDvs7gHp/5tg+s7pfR0qX/ACZl3mekThNDzLNYY/tbQ2gq5uA3iMdAfAlh2T/4dRO+K26R/Z/+/wBmb4mWvBK/2rnftN9+44ZerhiHot1v5bcwjzHdV+m+hEzn/Zh8a/M+/wD0C+p2QPxhuCvwbn17v+0qnu3+X4Svf/KX/jL6NcTrvQT8G7yuGVW3UZDLu7GNnguGYFRYvK6kDowI10PoDOVTai4rsy9fJXe3PGVw8DItPV3Q0UVjZe2+wFURQOpOzv6AzXBDeaRMuEM/D3gZwOG4uM/S1UNlw6dLbCXZdjvrm5f0lZsm+RyQoqkUnt/7D2XWDifDXOPxSkc3wEBcoKOitvpz6Gtnoex9RvgzJLSfMRSj5RoPYL2jPEsKvIZPDuDNTkV6Khb00HAB6gdQdeW9RZMekqBO0aRZUAYVZ1RIY8TdEFFkHpPk5M9PGVjZOjJTOpQsy3tnwu/OtwFRqxi0ZC35SOzA2BWUqoAB305x+s7elzwxxlfdqkY5sEpNV2Xc1q5XznOjTQymZwG4cYp4njPUqPV4Oaj7DOoGgV0Op0E9NFB5Ttjmi8Dxy7+DnlgfyKS/yS/xEsufhuTVjo1t1wSlUReZuV3UOdenLzdZPS6rKnJ0kGaD0dFj7MY4x8HFx2GjXj1o6kD83KOcH9SZnmltkcvuVDFUUjLYXsXlYmRaMDiHuuBkvz2U+Gr3Vk9xVzAgHXQN0IGu+hOqXVQnFbxuSMfw8k+Hwan2k4LTn4jYdpIQheRwdvW6/lcE9z9e+zOfFleOe6NJYdlRmOCYPG8KtcWu3h+TRWOSmy/x1sSsdFGlHUAeR36bnTOfT5Hs0036Mo4sseOC/wCE8FsFy5edknKyUDClUTwsTG5hpjVX5sQSOZtnRmM8q11gqX8stYXdvkrfxZqvyOH+7Y1T3PffUrKi75a12+yfIbVRv5y+jcY5NpOqRObHLWkjX4QFVddS/lqRK116KAB/Kc0nbtmnx0jFYPAM/Bzcy3BfEbFz7BcwyDdz0WbYllRfzfmbpsb6dRrc6pZsWTHFTu4+vJj8UlJ12ZquOZmUlQbDqqyLQw5q7rPC5k0dlW7A713+c5sag39bpFyjKuDC8C4HxqjJzMpG4dVZnWCyzxWut5OUsVReUdvi+fYTsyZenlGMeXqZRw5E745PR8DIt8Kvx+Tx+RfF8LZq8TXxcm+vLvtucEqt69jdQdcmO9r/AGMbiPEcfJa4VY1OOabQhYX28zWc9Y10VSr6J35npOvB1KxY3GrbZlLC5SvwbXGCVoldaqldahERQAqqBoACcbk27ZosZWe1XA6eJYz4t+wpIdHXXPVYN6dd+fUj5gmaYc0sUtkKWK1RnuD0cbxEGP4mBm1VgJVfe19dwQdBzhQd6GvU/MzonPp5vblMzWPIuC54dwN2vTMz7lysivfgVonh4WKT3apDss/99iT6amcsyUdYKl/LGsT7sX28wcrJxVXCsCZNN9OSiseVLvCJPhMfQnR69NqNyunyRjL6+zVCnjdcEaj2m4nYnIvB2qyCNF78qkYaN5tsEsy/IDc10xp3va/Tkipei59kuD+44wpL+La9ll+RbyhfFyLW5nYAdh5AegEJ5N5WNY6Reo8uDJcSQjTrgzNoKs6UQZ3IfpPkpHqY1yUGb0JMzO7GRFumkTRoMlpmqIaDLaZaIaHeKZQqFFphQUO8YxUFHeMY6ChfHMBUOGQYBqd45gGovjmIWovjmFBqhfeDCg1F94MVBqKLzEToKLzEGgovMA1F8cxBqOFxgLUItplIlxCLYZSJaCq80RDQRWlolokVNOiBnJEyszsgc8iQs6YmTM2ybE+TZ6yaTKniNegfpMm6OrE7KdJcToDo02RDChpaJF55QChoCodzQFQu4uQF3DkDtw5ELuHI0hdw5CjuaAUduADtxcioUNEKhwaIKF5oBR3PEKgitATQVWlKyGmFVo1YmmGRpZDDoZpEzZIqM6MZjImVTsgYyJKzqiYsoddJ8mz0m+Sl4zYFH3mUjtwKzPC6aRO2gqXTdGbQQXSqJoXxZSQqHC2OhUKLoqDUcLpVCoXxYUFCi2FBQvjRNBRxuiChPH+cA1F94ioKO8eKgo7x4qHqL7zChaiHKhQanDKhQaj1yoULQKuVCiXEMmTLSIcQ6ZMpIlxD15E0SM3Em0XTeCMJRLCh51wOeSJiGdUTBlIzDU+UZ6NOzK+012uUeu5k0el0sTNtfNEdqjwcMubRJcQqZU0IcQq5EpIhoX3iVQqE95hQCe9x0FHe9woKO98hQUd75CgoT32FAkJ75FQ6E98hQqO99hqFHe+xajoX3yGoUIcuLUdCe9QoKHrkmFBQVcgx6ktEivIMaRLiiTXeZSRDiiVVaZaRjJFni2GbQMJoucRp1wOORZ1ToRzszOOSV6958nZ68qszXtWv5T8zJ8nd0vky7maJHZQImaJEj1eaRJYZLpaIaHeLKQqG+LHYqONkAGeLADvFhYHG2FhQ3xIDo7xIBR3PCwoUNJsKHBorGKDFYUPELCh4WKwoMiRbAyRXXDYhkquqUmZslVVSkyGyZVVLTMmWWNXN4MwmW+Ks64HHMs6p0o52YHhnHhZ0Hcz5aWNxPelhVWV/tW55QT6yDo6VcsyNl81SOwEciWkSxvvEpEnDIlIlhBdLRIvjR0I42wEIbYAJ4kAO8SAzueIBweAxQ0QBAZIDwYAEUyWMKsACrJAkVCDEyXWIIhkuqNGLJlUtEMlViWjNlhjzeBhMtcadkDkmT651ROdnmnDq0Sxemus+U2b7n0uS2h/ti4NB132P5wXcnprTMA6zdHoMCwlEsQCMkcojREgoMtEi80diO5oWFHbk2FHbhY6HLCwodqKwoeBCx0PVYth0FVJOwUFVItgoMlcTkMMlclslkhKorAkV0xWQ2SUqlWQyQiSkzNkisSkyGSUmiM2TaGm+MwmWuKZ2wOWaLGo9J1ROZnz5wzi+YWBevl0fIkzwsuPFFcM+khKcl9SNpxLEd8XxH6HXNOFrngeKa3pGJsBm6O1gSJRLGyhCiMhjgYxDorEduACiADhEUh6iFhQRFisYZa5NgHrpk2BIWmJsdhkoisiwy0xWFhAmorEKG1AAq36gQ4jxlRpBqFXMlohwDV5c0ijNwLDHcGWZSVE+kam8DnmWmLO2BzTLKqdUTlkeH+8cjbI1+k+XR9e+UXvEeP1tiGsEbKai1OXHhansYezJm8YnZYBr5aiQ2N8aVqJs7xYUQcLI6GPDxUIcGgA8NEA9TENBVMTGgyRDD1mSwJNbSAJNbRNCJKCSJhRESdqADGEYAiI0MRZaAW23lEuKtiY2rNBmyhSMtky84Zd1+sKMsitGhqGxuawOORZYs7cZzSLGrtOqJyyPmDh+ZxBgOZVZf+oNGedlh0x7WGXU+extcPgQuwrMhzyWVnsp+A9v+Z5s5pS+k7FlamoPyZ9sQesamdPdA/cx6ytyWhy4ghsxUFXEWGzCh64SxbhQdMNYtgoOmGvpI2Y6QZcNfSGwUPGKvpFswHDHELA7wR6QsDvDEVgMKxoBnORAdBq8wxNCoMuaZA9RTxCMWg+vPU9DChaEmxOnMJSJX3I+5VjInEH8pviImRKK9He503aMKNLwxugPpMn3E0a7AfYE0icORclnQNTrxnNIsKu06onNI8JyspCND+E+bUWu59bbDU8bK4tmPr85/N8un/EHEhQUpqb8FObJSibJ8Hc8dCHK0ADoZIgywANXJsQdIrCgoisY8QELqAHagAxhAYJhGmKgLiMYBpQhDdobMWpSZVvxUliF669Jt8NKyfkvhEnDyi3cakShRadml4Xkcy8p7iZNGU1XI29OUkfaCFHkg5iFp0waRMkNw8Y76zfdURRocJNCZXyRJGi4XZ5ToiceVF/TOqBxTLCqdUexzyPmvh3tBh3kK5sw3PQFh4+Pv/ENMPsZ5WTopR5jye1D+obcMtOI8NsqVWIDo/VLKzz1t9CJx+aao9DHOMuxXAH0P2j4NGEWtvQwtCsKtTehiCw6I3oZLCwyKfQyQsMux5GKhhVs15GKhWOGQPnDULCpevrqFCH+OnT4v4RAhpyU/tfwjoBPeE/tfwhqFMdWUfoLBv59IUK2DyKCvft5EdRGCZCeWiiJlflP0lx7kPsZ7h+QK7GLDznXkhtHgxxy1fJf4dyv1AnFki1wzqjJPsWeHZyMD9/pIfYclZdZS8ybHcdZJzrh0VytNEUTcfUpEsn1S0ZyLjAOp0wOPIaTEOxOuBwTLGqdUexzyPmLH9mqqyGbmcDv10Z5cuum+x70eghE2/jY4wVppZ/hs5lV+hrGtco101OCc5SdyNcWJxyWVSmZ9jsYVTFYgymKwoKBHYh2ogoQiAxhEqxAmEdgDgAuoikCcSkAM2D1H3EqmFoT5wEXPBMgOr479Qw2h7kGQ1yZTXNorLwVJU9wdGVE0XKIljShUV9uEpO5usrSMnAl4ihBoTGcrdmsOFROV5mal5wu/mXlPcdImYTVEbMr5G+R6zSDJT4H0WzRITZPoulKJm2XeBbOiCOTIaLBftOyCODIXFJ6ToRyyPDTRo6YEH0IIM+abPrV2BZNQRenTZhZUe4JDJZQZJIBVkiDqY0SEjGJABhjAG8aEBIjAURFIhcYs5aXI6EA61NcCuSRGR1F0Yuoq1LO1r+KD0HMZ6zTWRRS4PPTTxuTfJpOAF/BHOdny331ODqdd/pO3p09PqLbGuNbq4/dIP6ec52atXEsvaSkEpcv5bAN/WTF80ZQ9eihdpoi2AcykSNWzUethZLpvElxKUidh5fI2xJ0YSaLZ8lXXuPpKUGY3QJFE2USHIlUrNIxZlKRc4A7TaMTmmzTYHlOqJxTZd0TZHNI+T8D22zKtA2+MvT4bwLOnps9f4znydFiyeKO2HWTj3PRPZ+6vi2M7Vp4ORT1ZAS1b9O4HlPJz4HilSZ6WHq2+X2KFuKIvQhtjoekn4JPk7XlXehV43V/f/0j/mH4aTJ+ePoKnHavJbD/AJV/5i/Cy9i+ePokU8YQ/wBXYf1QRfh68h8t9kG/bNY713f+nr+cPg+4bsU8Yq8kuH6Vn/5RfD9w3Y08Zq/sXf6a9/8AulLC/Y93RLq4hiWdPEspbQA8Wr4d+pKkxPC0ZLK/KEysZk0Toqw2jowatx6hhMuxtDJGQEGBqQuN9aLP8Jm3T0siszyr6GY7GNXu7Aru3y6dZ6c9/kTvg4YafG1XJpPZ9GFID9/LfpODqWnO0dmG1BJlhMTct8FfGoenuV6r6/KQ+GYy4Zm7TokHuDo/WbRGBdpaRIMtKoDlaUkiGGrc77x0S2ywx3lpGbZYUtKSMm2TqWlozbLrAaaxRhNmo4ce03icsi9x5qjBnxhUhYhR3OhHJ0rNIx2dHrHsXxvGwKG5az7yVI1+651+YnyniZ45Jytdj11jUko9jKZN3OzNoDmJJ16nvNYqkdEuOCOZRAXHPWDAtceYSNoskATM0Q4JB+B15KTL49TW7VkMxU6JAGt+fnO2PSSklI4J9djjKvRb1jYBHYgEH5HsZyStNpnauVfsu+AOGFmKxP8ASjmq9FuUEj79R+sxnEzyKqkvBE8SZ1Z1rlWc5DDR6iKqLojriVjsi7+kt5J+yVBegpOuknnyMZuMZL4Zl+HYD5Ho30MGiJR4H+1HDCp8dPiR+ra8j6yscvDMYszbPOhLgGDLx0IVWjSJYVGl0QyfjWRmbLOh5SM2T6DLRky84eZrExmanh3lN0csy+x5ojnZ8g8Fx+Zi2vy9vrMM86VHf00ObLrfxAfX+U5DuXcDvvFRsxpMZI+o9REwLTGfymMjWBNVpkzVAs+3lqd/7Kk/r5S8S2mkTmlrjbMIMYtU95PaxVI8zsE7/l957W1SUT53TaDlfJsvZnJFmOg3s1/Af07fw1PJ6zG4zv2e30U1kxLnlFqjaIYHRB2CO4PlOZ82dlJqvBYcaTfh5A7ZAJbprVq6Fg+/X9ZmjPDLnT0VJt1K1s22aBtkGNQJ2YM5JlKKByYM5RjUUS5MT3sytELdk2vi78vITtfIHy+kPjVme1EdmB66lqBLmJoekNBbscqr6SlAW7Coi+kpRJcyTUglJGbkT6BKSIbLCky0jNsu+HzSKMZM1HDvKbI5pF9jzRGDPlbhFHJWPU9TODNO2z2sEdYkp1G9/WZRNCBuaUaHbiYCoYhE/HsmMkaQZY0tuYyOiJX+0nMaCqqW5mUHlBJA7/7To6Olkds5Ouv4qiVeP7NFqecswsKlhXod/IGdcurUZa+Dih0Fwtt2/BM9lMayrxQ6FFPKRzDXxde36THrpwaTXJ0f0/FPG5KSo0QnA+56K7Fpw1DdXZidCz6tp+VyDt+o2PtM33MsqSe/opHxH8+nlNVRpsmgLYp9RLRLYJsf+9KRDY3wP70tIlsemED+9LUbJbDphKP3pooIzcggx19Y9ETsxRQsNELZhFpWUoInYOlKx6IWxKqqWUoIlsmVVrKUSGybSix6kNlzgKOktRMZM0vDwOktIwkXmPKRkz5hUaGp5T5PfEbz6+RggKzc1ooUNE0A4GKgJFbyGik6J+PeJhOBvGRNS3fYzJxo1TDK49YqCxSwPnEx2LvUdCtBqLijK6nTKQQQeoIkuLE9Wqfkn+02GQEy6xuq8czgdfDt/eB9Ae8eM5oS5cfRmHvnQkVYFrZSQmxhtlolhqbpcWRIlq81tGY7mhYC7jtA0Fr36GO0RTJFanvo6+kdoVMkVb+cpNEtMm1b9DHaIaLCihvSG6JcS4xEII3LUkzGSNJgeUtGEi8o7SjJny4Hnl0e+NZ+h+hiQyvBm4xQYmMVTEwJAMgQ9WiGgi3EecnVFbMILz6xaoN2PW9vWGqDdjhkH1i1QbMcLz6mLWh2GqzbF6B2A9NnX2k6ILE8TfcD7SqFY4Eeg+0disUa9B9hCxXYQH6faAUPDQsBfEPrC2BwaO2AVHPr/GCZIZHPqdfWOxEqpzKTJZLpY+srkzZNpY+plIhsucGaxMZGm4f5TZHNMvceaIwZ8pc886j3zi/Q/Q/yglyMhgzSgsXcBWORoNDsMHkNAh4eKhi88KCx4aKgscrQoB/NFQWPV4h2PVogH88QBEVj1CsfoCYcASMbGsc65WHTeyjagqAl/sqz5/6Gj1RNsInCbfQ/6SIUhWP/AGNZ0305uo3of7xfSFiNwxgNlwO3mu+vy3HUQsMnC/8AqJr151/5j4ESKeGLrrcnfX5h94+CWErwV6/0yjXYFX6/rqUkJsl1YaAdbhvY7K2teZ7RohtE6vHrBH9Jv5gN95aM2XWLVUOzE9tdPvNI/oYyNDgqvTR/hNUc8i5o1qaIxZ8lAN6H7Th4PeH+ExB6HsRC0B1XDrW7KP1IEbyRHRKq4HYTovWv1cSHlQ1FeSRjcCH9ZfWo69uYn6yHlfhMdR9hv2RUAN5APkQEb7xfJP0H0+xv7PoH9a57dQqjrr6w2n6FcPYcU4wXRFjMCPi5gux5jWoqmPeI9Uxt/wDdEjXUGw/oY9ZexfIvQvi0fGRSvxeXM/w/4esNH7F8v2GLbUCSKlO/XmPn36mP437F8v2HHJXyrrH+QH+cPj9sXy/YIvEivVUQMOgIROn8IvjXsPlGnPOgND9FUdf0EpQQvkYQcVsA1zEAdgCdQ+NC3Zx4rYR+c6+p7xqMfQt2DOYx/wD0wqPoN2L763/3HqvQbMacpj5/8wpehbMd7y3r1/jKpeg2Yq3mFIWzDre3Tr0jE2yTVafWMhtkul/mfvGiWydTYZSJbLrAPbrLRlI1XDvKaIwZf40szZ8vieYe4duAhCYCO31j8gLDyA0ywO9IiRYAKIAOWAx0AO8oCEEAHrABTABRGMWACecQhw7RoTOjYIesQMOvlGSSqYySbVGiWTaZSJZe8P8AKUjORrOG+U0RhIv8aWjNn//Z">
            <a:hlinkClick r:id="rId2"/>
          </p:cNvPr>
          <p:cNvSpPr>
            <a:spLocks noChangeAspect="1" noChangeArrowheads="1"/>
          </p:cNvSpPr>
          <p:nvPr/>
        </p:nvSpPr>
        <p:spPr bwMode="auto">
          <a:xfrm>
            <a:off x="50800" y="-1790700"/>
            <a:ext cx="3695700" cy="3743325"/>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pic>
        <p:nvPicPr>
          <p:cNvPr id="1038" name="Picture 14" descr="https://encrypted-tbn0.gstatic.com/images?q=tbn:ANd9GcQi-PtfhzJmkj7NcijI0g2zeOG0axGXNZ0xSxIR1411a2eCwRTH">
            <a:hlinkClick r:id="rId3"/>
          </p:cNvPr>
          <p:cNvPicPr>
            <a:picLocks noChangeAspect="1" noChangeArrowheads="1"/>
          </p:cNvPicPr>
          <p:nvPr/>
        </p:nvPicPr>
        <p:blipFill>
          <a:blip r:embed="rId4" cstate="print"/>
          <a:srcRect/>
          <a:stretch>
            <a:fillRect/>
          </a:stretch>
        </p:blipFill>
        <p:spPr bwMode="auto">
          <a:xfrm>
            <a:off x="467544" y="1772816"/>
            <a:ext cx="5256584" cy="183046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332656"/>
            <a:ext cx="8712968" cy="4524315"/>
          </a:xfrm>
          <a:prstGeom prst="rect">
            <a:avLst/>
          </a:prstGeom>
        </p:spPr>
        <p:txBody>
          <a:bodyPr wrap="square">
            <a:spAutoFit/>
          </a:bodyPr>
          <a:lstStyle/>
          <a:p>
            <a:pPr algn="just"/>
            <a:r>
              <a:rPr lang="es-ES" sz="3200" dirty="0" smtClean="0"/>
              <a:t>La palabra archivo proviene del latín Archivium, lugar en él que se guardan de forma ordenada documentos. Dentro de una empresa podemos decir que archivar es resguardar de forma ordenada documentación útil, la cual se va a realizar de un modo lógico y eficaz, con el fin de que nos permita posteriormente la fácil localización de cualquier documento de la forma más rápida, cuando así se requiera</a:t>
            </a:r>
            <a:endParaRPr lang="en-US" sz="3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3861048"/>
            <a:ext cx="8712968" cy="2554545"/>
          </a:xfrm>
          <a:prstGeom prst="rect">
            <a:avLst/>
          </a:prstGeom>
        </p:spPr>
        <p:txBody>
          <a:bodyPr wrap="square">
            <a:spAutoFit/>
          </a:bodyPr>
          <a:lstStyle/>
          <a:p>
            <a:pPr algn="just"/>
            <a:r>
              <a:rPr lang="es-ES" sz="3200" dirty="0" smtClean="0"/>
              <a:t>Las funciones que provee el archivo es recibir,   clasificar, conservar, custodiar y facilitar documentos, el material de archivo más común lo constituyen: carpetas, archivadores tipo Z, guías, electrónicos, electrónico  ect.</a:t>
            </a:r>
            <a:endParaRPr lang="en-US" sz="3200" dirty="0"/>
          </a:p>
        </p:txBody>
      </p:sp>
      <p:pic>
        <p:nvPicPr>
          <p:cNvPr id="4098" name="Picture 2" descr="https://encrypted-tbn0.gstatic.com/images?q=tbn:ANd9GcRBq-Vnugdc5x00V6I2ve5tcf-3untiCmhqwr4lqqh_0hHD7PJ3">
            <a:hlinkClick r:id="rId2"/>
          </p:cNvPr>
          <p:cNvPicPr>
            <a:picLocks noChangeAspect="1" noChangeArrowheads="1"/>
          </p:cNvPicPr>
          <p:nvPr/>
        </p:nvPicPr>
        <p:blipFill>
          <a:blip r:embed="rId3" cstate="print"/>
          <a:srcRect/>
          <a:stretch>
            <a:fillRect/>
          </a:stretch>
        </p:blipFill>
        <p:spPr bwMode="auto">
          <a:xfrm>
            <a:off x="1109836" y="548681"/>
            <a:ext cx="6198467" cy="266429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332656"/>
            <a:ext cx="8640960" cy="3539430"/>
          </a:xfrm>
          <a:prstGeom prst="rect">
            <a:avLst/>
          </a:prstGeom>
        </p:spPr>
        <p:txBody>
          <a:bodyPr wrap="square">
            <a:spAutoFit/>
          </a:bodyPr>
          <a:lstStyle/>
          <a:p>
            <a:pPr algn="just"/>
            <a:r>
              <a:rPr lang="es-ES" sz="2800" dirty="0" smtClean="0"/>
              <a:t>La Ley obliga a conservar la documentación en periodos establecidos, con plazos mínimos de conservación, durante los cuales puede ser requerida su presentación, estos documentos se conservaran debidamente ordenados y clasificados, proporcionando in- </a:t>
            </a:r>
          </a:p>
          <a:p>
            <a:pPr algn="just"/>
            <a:r>
              <a:rPr lang="es-ES" sz="2800" dirty="0" smtClean="0"/>
              <a:t>formación sobre el funcionamiento y los asuntos tratados por la entidad, el archivo será eficaz cuando se encuentra rápidamente lo que se busca.</a:t>
            </a:r>
            <a:endParaRPr lang="en-US" sz="2800" dirty="0"/>
          </a:p>
        </p:txBody>
      </p:sp>
      <p:sp>
        <p:nvSpPr>
          <p:cNvPr id="17410" name="AutoShape 2" descr="data:image/jpeg;base64,/9j/4AAQSkZJRgABAQAAAQABAAD/2wCEAAkGBxQTEhQUExQWFhUXGBobGRgYGBwcGhwYHBoYFxgXHhwgHCggHB0lHRcXITIiJSkrLi4uGB8zODMsNygtLisBCgoKDg0OGxAQGywmHyQsLCwsLCwsLCwsLCwsLCwsLCwsLSwsLCw3LCwsLCwsLC0sLCwsLCwsLCwsLC4sLCwsLP/AABEIAIsA6AMBIgACEQEDEQH/xAAcAAACAgMBAQAAAAAAAAAAAAAFBgMEAAIHAQj/xABGEAABAgQDBQUFBgQEBAcBAAABAgMABBEhBRIxIkFRYXEGEzKBkUJicqHwFCMzUrHBB0OC4VNjktEWosLxJDRUg5Oy4hX/xAAZAQADAQEBAAAAAAAAAAAAAAABAgMEAAX/xAAtEQACAgIBAwIFAwUBAAAAAAAAAQIRAyExEkHwBHEiMlFhkROBoUJSwdHhFP/aAAwDAQACEQMRAD8AWmcFcVLuvgWbykjeQbVA4DnxgC4VHUx0r+HqkuhSCa942pFK20NqRxd+fWsa040h290c/qFXZ1CN9+ERN44QUkJzXrlNhUbrXPygO02VGwr0EG8PwxVioU5cYDVgutl91c1OJq46200DTIiiRXkhNzYi5h1le07qZVuUlxkSlOUue2rjT8ohZlJbWlgfrzgnL5Rbdv3n5aecCGJR3LgtLI5aXP3D3ZrBS6rIiwHjWdw4Q4rxGQlSAMrjosAgd4v5Vp8oFSXZUlqs2+UNDRpJyo8yPFB3Cu4aGWTlq7swGRPmo3MCeRz44CsahyQjEJ+YsywmWQfaeOZf+gCg8yYrzeBy7ZCp+YU8vUJcNq+60mDjkq+sVceDafyt7I51WbnygC9j+HShIaHfO8GhmVXgVm9Ym67jK/6f4/2XG5l5QyysuG0fncAFuIQBYdYhmpRtIzTsyVD4siOgAN/WBisSxGbqG0IlG+J2lcidwPzilOYPJyv3k4/3rnFxX6JuT5CByMlXf8BZrtc2kFEjLF2/iAyIr1pfyrFlWHz8yCZmYDCN6GrW5q8X6QBY7Suu0TJy9E/4jgyJpyQBmV1qIo4nPMJ/89MrmVD+Sj8Mci2k081qjq+oLrhDFJTEiyoolWlTbo17sVofeWdlPUqPSLE9MvBAVOTLcm2dG2iCs8s5H/0SesLcpjM9MpDcoymVZGirZqbjUpyp8knqYlPZuTlT30/Md66r86iSrlqVKHK/lBT+grXdkkt2nFSjC5MrUbF90GtfPaUfiUnoYsTHZt10d7ik3RAv3YOVsdRUD5V5mPF9pXSnLKMolmtzrtiR7jYuRzJ8oWpzGJZCs7qlTjqdFLpkSeAT4EfM8o5/cHsOWG4k0kZcNlA5uLzmw3/qIzL6D1itjU8yipxCbL6hfuGtlsclAG/9ZhM/4hn59WRhJCdDkqlCeSl29NnpF/DeyEs0tIm3VTDx8Msxx31P70TzJgbfB1LuSL7bTMyr7Ph7GQD2W01IHEqoKfLqYlxXBktIC8TfC3NW5ZolSivcVAa31qCdbwdM0tKMhW1hrH+G3RTyh1A16Vj3BEVJ/wD50uBfamXjnWTvOuvU15QGktvkaLk9LSOMdrpB1ruS604hS0BRK8qTvFAhIolIIO+vGC/ZecKmwgVo3Wrbf3ZudVukHJeulze0NvbPDE/a2y24X3UtuqmFpo4tN0JQgknK2LrpYUoTSOcNKdlVJeW3Xv0lxvvNtRSVmi9BUmh2iL60ildUSfyyOnsyaUJvQJV7KMzTZ5KWauvnpQRA9iKahltOfg2hFEjl3STfqtXlFPCWFzCS68pQRQWSrIkneFvKFfJI8oPsyiUJCEpCUq0QkKbSfIfeveeUR5U006ke1Bpq0Cfsrjq6OKUVD+U1RagOBVZtr0i/JyCqHKQ0nQ90aqPJUwofJArEyphCT3aRnKdUISmg6oB7tHVxSjyiGamFFOd50IToAhV+nekVPwtphbKV3I5jFJeUqgU7w+wgHMSfzGudRPFRSIyBOHTzi5lIw5gFTYVUlFACr2yNQbarVU8BGRrx+nTjbsxZvUuEqjQu4ZizrJq0rKRTQabh9coqdwjXu0Cu/LETKc2ZGhcTQEfnTdPzqP6oXTNOA+NXrHo9R5I3No4Cg6Ujx2bbR4lCvWFF2ZWdVKPmYiEHqOGlWMLXUNJAA1Ws0HpBSWwnKlqZdWt2hzDOe6bBGgTUEqPNKTCthh2xUgDeSBUU4FVhB3/iFltrKkLddJoCKWHDvCCqnupApxjN6hza+E1elcFL4zp0hiDCUoemHQSok5ACSeACVEqHp6QTPa2Ye2ZOWoNO8d0HRP8AcRz7sbiIzuOTYbYQEjKmhC1k6kqNVGlteOkNeFdqH3SpOHyxUmw71Wy2L611UfMdIlBP6/gvkceUvyGR2SemNqfmFKG9tOygdf7xXXjuHyh7qVbD7mgSykLPSosPWKWLYYAM+Lz1QdGEHIgnkkbS/SBJ7VGhaw2UCE73Fpp/yin/ADqHSKqkZ7lLngLYjNT7ySp5xuRaGoFFuU5qJCUnnCS/iMq0r7hsvuH+Y4SSo/ERU/0jzgz/AMITEwQ5OvG1wFbhxA0SKcE34xWnMRlJaqJZBec3lN/VW71VHbZ1UVwicmthbndIOqEbPqAa/wCpXlFnuJSTAzKSpwU2RtqFOVgnyELM9jLqhtKDSR7KNfNWp+UUWAo/hpoDoo/qBqfq8c6QVb4Haa7WvOAhBEu3rWynKdTYQGGMttEraQXHD/NcOYn+sj5JBgMEitCS6oagUoOvsp6kmK03PAmhOY6ZG/0K9T0EJ13wP+nXzBtszU6Sa1RUgqUcrdeGpKjyv0EbtSksyr70mYcHspFEjlQaDqR0ilhTygxRazlqujLdjuFVrrWnAVGmp0j1MzmohpO6lE8uKqW8vWH0J0sYTjLikgLX3DY0aasqm/aoCB8IHWHL+HZSWnXUNpbbByI/MpWqlE+gGvtRylDaSsIJLjqyAllreomgCl9SNdLx3FqVTLstsIACW00toVaqPmSYKsV0AcfwxrOZksqfWAKtpNM/Om/nenKIMQnAEhWJTKZZmlEyUsraUOClpoae6kAcTBaYehKHY4PTuZomizU1uEU8Sify8BxtBs5RsasAmFTw7hiVblsPQRnTQZ3DqlFrJrQEm5pwtFH+K2EoXNSyigKIaoNabK9w0pcR0SVYalGABsoQN+p3k/Eo/tAabd+1JC8qUlFaZqnxaAndoIWcmo13GwwuV1oSJZLqQCKDhYHKD+Uez5Ro+twAp3q8RvmV8Sq1I5Vgo7OJl6ImDkVTfvpqRxEU1Yi2sEoIpvUafQjE13PTSXBXlFqICbJQj2AkZT5aHzi1jOGpCO8cdyNkUKq0WT+XvDUpHAJFY0kHAtVEiiePHnDemWDjGWg4pqAaEaG9o7oTOlNx0IeCOOHJLsFUpJHMe9y5XHVXNEJUc5rXWmm6Mg0uyqGoWrqVqA9FrH+hA5xkNH1EkqojL0kJO7OSzAINjcEFJ4EXB/Q+UCceZGfMBQL2wOFdR5GsX5Z3M0km5TsHyrl9U1HkY0mms7R3lBrX3VWV6Gh/qj0TyOGAwap6XjKxidaR4Y44lRcXNdIN4ZLr75pDWyV0qqh2Qo0BJ3CA7QHCvU0hpOOoS2gLIUNSwyMqDXQOL1IFN3GBLgaPI8NyGGSWbvlKmpnUppmoeaQaJ/rMWE9pJ+coiVbTLtaAo2lU5KpQaaJSesc1mVuPgFxTbDe5tCcopxyC56qjovZXHJky6JeQYCEixfc0pyG/edT0iPUnpGlxpW9+7L7HYdiXBfnXQSfEparnzJJJ6nyjdHahNe7w2V70j2yMqE86kX42CdNYpzuEy7Kku4jMF90+FBqb8EoG0fKgiObx99X3TDYlkDcU53f/AIxQN/1mOc4wWzownPgix2TJHeYnN1B/lI2UE8DvUfWFbEJ5Tn3cu2GW6XsQojjl8VPiIidZTnKkZn3d6grMRzU6RlQOSBbjAebeCrV701/Dbs2Oal6qiX618F1g6fmezRhpAOyC6sb7EDqrwp6Cp5xE9NVNK5yfYbJCf6l6qjEMrd2aZgPYbshPGqokaSkbI+9P5GrIHxL/AO8JY9dlwVwypzZNx/ht2SOp09YxakNkJBBV+VBsPiXqegiZ53NskgpH8to0QPiXFSmYWAyjhstjqrVRhlvkSWlrk9amRUZhmQnVCbJ+usWEOlaAtSw20SoZEWNARYnUi4iohvNZCe8I905B0SNeseiQJot00B03k+6ALV0i8dmeVrk6D/COUQtxbyWwltgABR1U6qtAOgqT1EP849xivgWFJk5VthOo2nOJcVQn0sPKKU/M84cVbIn3SogJFSbADed0O/Z3Bwwi9CtXjPPckchA/stgpQO+dG2Rsp/ID+5t0hjdcCQSaADiYKQs5XpC/wBtHNltJOzWqv2ik5iYaaKAKlQoN4JNsxPnWFT+IXbxlBKQc6hWiRu5nhCngfa4uAhYoK7r0+uMRyJp2avTyi49DOj41LtTLYZXfMKhW8EUAVXia/Ixzcdn3JR094C4niNDzyw1ymI1ooEHT65QSM2FABQBiFs1dNcAKRxRCqXA5HWGvAsQzWMAXcHC6qbFabjeL2BsqSoAppCx1I6buJJ2w7PrdIUl1TbSvxUNJ2lndVVjSlRQmgjIa56TS8yptd0qBB6RkPKEr0yEcka2j5gwSY2yjcsW+JN0/uPOCLLqQq5FKEKG/KoX+vdgGfhPr/aN2Ca0pSv0I2KRhlDuRTjeVVriI17jFl9uqTFZFwR9WgkzwQXwNwhxISKkggZU1N/I/pAhMEMPm8hqCojeEqyDzUN0EAz9mZMommy80HRtZmUJzlJoKKVurW20Rv0h4m8fedqlshpCdUslKljjmdP3TflmhFlcTGgCVoPibQSG9PE4rVYHDSLE9iqVCle+A9lP3csj0uv6vGPNKadLg9D08cclcuQuy+kFXcp7xftqQo0HNyZVtK/ppAucxJBBTUPU1baPdy6fiVqv19IrsSsxNj8zaeP3bCefPzi3KSTOYJQFTrg9lIKJdJ4lXteXrGf388/Y2W2qRQSh+b2EjOkXyoGRhI4qVv6mJUSrI2RWaX/hs7LKfiX7Xl6wSmKuDK6vvgn+QxRDCOa1+GgpqcxgY/MqdHdtgLA1Q1VDKeal6r9aR3Vfnn+AOFc+efuQzT6l7KilSR/KY2Wk/Evf84qVLgypAUkbk7DQ+JWqo2KQdn8Yj2EbLKep3x46CobRCwNw2WU+fteUOib2Qmh4O0/paT/vGrl6FRChuJs2Og1VEczODdRZ3WogdE7/ADik4tSjVRqYtGDfJnnkS4LzOMKbz92a5xlKlDd7qdBDV/CvBTMTRmXbol6EV0Lp8CR8PiPDZ4wmyMgt1aW2xmWshKRzP7bzyEd2kZVuRlkMJ9kXP5lm6leZ/QRdKjO7bLGKzgFbiLfZrBCoh50c0IPDctQ/QR5guClSu9fGl0pIsn3l13+76wG7WfxQaYBakwHnL1WT92nnUeM8hbnB13DvhDzjOMsSjZcfcS2ncSbk8ANSY4h21/iW9NVbl6staV9tXP3f16QvYhMTE453jy1uK3E6JGtEjRI6RW7pKDlA7xfAXEI8t6Q8cNK2CfsZNSTbeT/ffEko4GySipoLnlw5RadaUpVFVJ/In9zoIgcKU6kE7kjwg8z7UNTfIiaTuI1YVOiqVpOydRDiyvN9bo5Lh8ypmiyPu1kgAm9qVI9RHQcBxRKki9RuPGM2SFG3Dl6l9x5wZASNbmCTVCawuS7w3GDMgqsBBmu4ZZdtSMiEUBrGRSyFHy6HVH2flWPSpfAj66R4E8CPWPe5PL0ilol0vuE5dkKFbaVPL6rAVacqyOEG8DcyqGbjQ/Cqx9D+sU8fky25Q/XOHiyEo0DVpoY3RGKFRXyjUQ4hazqIykjLXjQdecNGDjM4A039qcA8NKNJ947z5UEK8mhJWmoUq42RavmRaG2Tn0oOUJC1L2UtNqIBNgQ657V9wiOZfDpGj07+NW6Qacky7/5l0zBTcMM0Qwj4leEfMxC7Phz7ppIe/wAliqWE/G5q5+nSNJlitETTneKGkpLWSPj/AP0Y3dC1Dulfdp/9NLa9HF7vq0ebf13559Pc9lfb/pRmgkkIdV36xpLsDKyk+8of3MVXypwZFkFI/lNHK2n4176RJOzLbaclrW7lo7I5Lc1V0EA5maUuxskaJTZPpv8AOLY8cpeeedzNkyxj5552LU1NoSMtl09lIytj91HrA2YeUs7R6DcOgjZLUSJajTGCiY5TlIrJagrgeFh5zKokJ1JGvIRChmGzCMBcbZL6tmpFE0vS9FcuQ4EmGnJ1oOOCclY1dlOzrMsS61nccUmiUqoco9qhpetqk/7wUn8TYk/vJhWd6lUtJoVDpwPvKtw4wudnsTUHkBVk3FjfaoCflFY9kihxxTyyoBV1qvmvYneSQRaM79R0rZq/8qlLWihj3aSbxDY/DZ3NIJp1UbFR60HKKicFbZp3pJUdEC6jwtur/wBoZpFhTgIZKWGU1zPLpusQOYJpQV4VSYPYbh7MsgupoyilVTUwB3qgf8Ns+AHcVXPvR0YZMm5aQJzxYdRVsVmezC1BP2jMwlfhl2hmmHOopsDiVDyEZjkgxLN5XSlgEWl2jmdVzccrX0tzjMY7c0UWMOaWpxyynSCt9Z0ta3n5JEQN9iW2U/asafyZjmEuFfeLPvGtT0HqI1QioqkYZzlLchOQHptRblGTl35Rsge+uw9aRC9ItsLos9+7pkRdIPAka9BD1jk6+60EIQMPkzZCKUecHJAvfh+sKU3h/wBmAJBYB0Kqd8occvsiKUJdcgbGyorGeygKZfy76UGkQYZiSmVWuneK/pwi/iEyuYIJTlSBQBIoSB+p5mAbqbwqVqmdJtO0dMwbtChQG1feCYZZTtIgb443JtIqMygN8Mj7qUJbKcwBBqTxGnyjPKK6qRthNuNs6U72rBFgYyObtYiokJQCpR3AVPpGQOhh60hSKeJjEmmlY3cbUnxbNd2/03R4lXNR8osZrJpR4hQqLGxqdxtXy1hj7QS/ey7btLiqFclJ09R+kK5cHE/Xl+8OPZpwPtONb1pqB/mI1HmKesdtCTEdnhGsTzbORwiNHU3rxipAxB8+XGDsgnKEKUru0VFUt+NXC4NRv1pAFJpBfD3cqNkAGpqd/rAlwPj+ZDfMPty6cqqNCn4TRq4a/nc3fLzhfnMVWsFCQGm/yItX4jqqKYTEqG4xwxRjs9DJmlPRXS1EqWYtoZidDEWJdJSSzFhmVJNACTFltCakVqRuH++6JcIBcWe82Ug0CRpzqd8ByHjC2Fuy8mwHwlw51C9B4U9TvNYb8c7PB5QeQtdUkDu1GqQCKEp4V31rWFuZQlp9taBbKc3yof1+UH8Mx25QsgJWMpOpFQRWhESlLqVGmONRaaFdbZSu9iD+8NuPTBUw0tKFOVGUpBypqBWq16pRStk3NLmkL2ONFLhBFNabQUSK2UTaldaUtWL3ZtwOBcuuhSvSoqM2oNN990Ru0U7iq/jLrS2HStC0ME5EAZGQSa0SNV3/AEF4K4fgc9i57+YdLUuL964MopvKE1AApvr5xYxKTalyO8T38w4cqUmlCsmiUDzPhEE8KwVx5DbM04p8NgZZJg0bTSwL7gtamn6xo9NOU1TRj9XjjCVxfJPgrrTKVNYMylahZ2efs2noq2c6nKm3WLWEdnxmMwV9+7qqdmR92gf5Ddqp96tOe6CM260yUMuJEw+B93JS6R3aOZHptLtawijj0yhA7zFHUqIFUybJ+6Tw7w1qvqaJ5Rq4MK3wVHpzPmVIIC6eOemPD/7e5XRNEjnHL8cKAskurfcOrirk8kJ4c4dJh+cxW6aS8ojRRGVASPypNM1B7RoBGDAkMIK2AEppVU3McOLaTSvJRoNKBUDbGpL3OfKYUj8X7vNfJqtQ576ekCZ5pQUoKFFVuKUpwtutDTNzKUkqlwpavamHdSfdHs/r0gBiG6pqo6k6+f8AeOVXoEra2DWzpDr2cS1MbDxKaaUrTzMJKbEwzdnZ7KamwFz7I8zrTlC5bStFMFN02dUwKUl2RSXbqrjT/qIjIgw2acyJWslCV+FSkZa03ip/2tGRyC+TjrhuaW6RXcqYNT+HFCjmKRXQJqaDzgcoJG+JKRRxKfdwa7LTZacB4EKHlZQ8wfkIpBI3ERIzsqCqafRHmLQeoRx0Eu3eHhLhUnwm46Kv9dIXQcyDyvD9icv38mDWpaJQfhN0n0/eOfy9lUPGh/SLQfYzSRrF3DHLkcYpqFCRHrS6GsFqwJ07GNpEWkJSLnTmaD5wLXPACup3CKLrilnaPlu9IjRs69BmYxltPhGY8rD1gXM4o65yHBNv7mNpXDSrdbfy5mL/ANnSkAJuo6Gmp90aqhHkitIeOOUtsuYWzkSByiXD13V8UbMiliKEWpwPCJcLQNob0n5G4hG+5dfQITrv3YVaoBFzSgsajiesUkKNN8Xloqgjlu1pFWW8NN6SQfK0JZRltqdLiUIVcoqAbaWI/cekF8GcKXQR5wrTGwoK5wwyS7hQ5QKGs27d4S6ubSpuqUqyELBzOHSobT7ITSppxrWC/abtL3MuWcPSllAFCtNNaaJN8y9bCp5iCOPoBl21kgAbKqmiSDdOam0oAg7I1JhJdw519QKlliXFc76hcJAqcidEaaC+lY6OSSl0oSWCDj1y2EJXtUUNplcNYWXlgd4sCrq1b1LN8vMqNoKYR2HSlYXOn7VMnaDCDVtHvuE69VUFjQGCXZuYlJeSC2Vol5Yii3z+K6oahNRrXea8kjWIPtz8y2osf+Akrlb7go857wzG1vaOtR0jdVcnl2+FpFnGMWbbWG1p+1zVskoyKttndmtci20vSlkp3rvaFsApdxV0OuG7cmzdIO6oBJUdBX9YklsTShC0YYhLLI/Gnn9590m61m+yPQQPwbBHZpShJ5wg/izz4218Qj8qeSb8SIPINIUe0Ew685QoCDohlu5HK2/kB1pBOT7CltAXPK7pJ0ZBBcX6aftDxINS8kMkggvvmyphQzE01yAUBAJ3UTurW0AsRwt112jmZ55WrSTW3+YvRI90UHI6wjl/aUjBt/Ec97RJT3ykoRlSKAJAvTcCd56cY6b/AA6/hwjKiYm6qUQFJaIoAN2etyeUeyv8MXDMtzEy8FAFKilNjmT4QDpQUHpHTErguWqE6adnmIyKXmyg0H5TTQ7jGRIl4RkdZys4B2mw8mi01IptDhwMKqxHR3DbzgHjvcINO7SVUvuA603xmWjVdieUx6kqEZMP32QKRGh48IskI3sf+yDwXVpVKOoy9FC6D+3kYSselS26bU5cxaCWCYjlUkCxBqnqNofuILfxCkgrK+gbLiQsdTqPWsFOmQmhNfOh4xFGyDVJ5XH16RpFiJaS+LVudILYShCia1zAVpUC3EncICtfVB+8WZV7KsKqNb7xT/qiWXHaL4svS1Yyr0FKU3a5f6U6rPM2i9KS+W9SkkXNi5TqbNJ5mBTj9DvKuFdrzOiRyESd0tYos0TrTRHVXE9fKPOeuT2I0EZVpJuDUbr1Hrv6xslIS8feTQc6VNa+fzjaTQBSmm61I1xKy2lD81PW0XRJhBAsfr/vA6TVUua+LeamtBW9OMElqFKjhAqWFFL5mvypHJAbLMy1mTSMwV8lNDYg0MWJFGcECIUt5Vk6cYF9g13OkYOUOs5CM2ljxFx0/vCdiTjsw53CG++dBp3YB7luhpUi2ciniVs10rpBzsa7fKd8WO18++0ruJNsIW6M7roFDTQEq3aH61Xpi6k3VHSlJfDFci+3h8rh/dh8qnZtNmpZFVJbJNSKUrUml/lHuLBx5xP28qfeJq3h7FcqTu70itN2l+YiLDliTStMqO9mlIo7MOK2WyTVRKjQJCRYDUkmsFex0y6013TLVZlZUVPlG2tNbLCSapTqMyykV3K0jXHJDszBPDkW2iyrAAnI7ii0kpH3UmzQISBrs1pQWqagXuTBNxDkwgKeUmWlEiyRQJpyr467iQE8AutY0daYlczkwoPPWJSVbCN4K1kbSuFR8KBC3N9qFzDhVWoGiiKDnkT7I941UeIFoeMZZHXn7ifDjVvz2Dk3OpFG2qstnU/zV8Kk+DzvwCYKYGltsAIAT01PMnUnnCK0sqcJ3Q1YS5XTdGpYYxRmlnc/YbwKiK7yKRLKLqI3fRURKcbQYSplIaxkeJ1jIgjQzkguU/XWEnGQvOrMMtSdSL31h1R4vKFrtHLpqlVLq150iS5Kp6FzKkbxG1RGOimkQ5zxioCwldCCKAg1BroRcHSG6cxllUmlpaqLSSUD3FCpHkbeUJWc8TE03+G0d+2PIKFP1Mco2TycWazksWH1tK9lRHlxHIi8VlJoSIwi4842f1HSLGc1QfqlYl7wk2r1/wBtwiDjEzJtBOD+DOZUEmhvY6U6/VYmfnDvrXdTxdQPZ6m8U8ONG3DvT4eXOPXU2T72vE+cefKC62z1cc3+mg/gq6tg213Gu874mxEVA5KB9DWIMG/CT0iw9pBfI62iwldRSK6G9oxalhaPVDb9I690GtBPA5fK4mLWPYYEOVToq9OBjbDvEmLmPGF6R29Im7NN0WkiLHbVai4hIJpkJoiyjc1qo2QgDVWt9d0SdlEx52mTmmWEKugpqRxuYnmdYmxse8qE6dKw2e5CAE6KUD3SVagNo1dc94230vB2Z7UJlJdLaAUuFILlfxlrpcrI8A67VNMusDZuZUmXU8DRwLyBVBspvZI0ToLikI86s2v9E3i/oYdUXIyevyVkUVz/AB+DMWxl19VVHQnKkeEV1NK3PM1JgtLvZUpB1MKoO15waxA0Un4Y9TFpaPJncnsZWXxlzb4ZcHcoAeMJSFWQIasNVpFW7QiQ94e7BHWA2Hmwgw3EHyU7FFxNFdYyJpkaRkZpKmXT0f/Z">
            <a:hlinkClick r:id="rId2"/>
          </p:cNvPr>
          <p:cNvSpPr>
            <a:spLocks noChangeAspect="1" noChangeArrowheads="1"/>
          </p:cNvSpPr>
          <p:nvPr/>
        </p:nvSpPr>
        <p:spPr bwMode="auto">
          <a:xfrm>
            <a:off x="50800" y="-792163"/>
            <a:ext cx="2762250" cy="16573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7412" name="AutoShape 4" descr="data:image/jpeg;base64,/9j/4AAQSkZJRgABAQAAAQABAAD/2wCEAAkGBxQTEhQUExQWFhUXGBobGRgYGBwcGhwYHBoYFxgXHhwgHCggHB0lHRcXITIiJSkrLi4uGB8zODMsNygtLisBCgoKDg0OGxAQGywmHyQsLCwsLCwsLCwsLCwsLCwsLCwsLSwsLCw3LCwsLCwsLC0sLCwsLCwsLCwsLC4sLCwsLP/AABEIAIsA6AMBIgACEQEDEQH/xAAcAAACAgMBAQAAAAAAAAAAAAAFBgMEAAIHAQj/xABGEAABAgQDBQUFBgQEBAcBAAABAgMABBEhBRIxIkFRYXEGEzKBkUJicqHwFCMzUrHBB0OC4VNjktEWosLxJDRUg5Oy4hX/xAAZAQADAQEBAAAAAAAAAAAAAAABAgMEAAX/xAAtEQACAgIBAwIFAwUBAAAAAAAAAQIRAyExEkHwBHEiMlFhkROBoUJSwdHhFP/aAAwDAQACEQMRAD8AWmcFcVLuvgWbykjeQbVA4DnxgC4VHUx0r+HqkuhSCa942pFK20NqRxd+fWsa040h290c/qFXZ1CN9+ERN44QUkJzXrlNhUbrXPygO02VGwr0EG8PwxVioU5cYDVgutl91c1OJq46200DTIiiRXkhNzYi5h1le07qZVuUlxkSlOUue2rjT8ohZlJbWlgfrzgnL5Rbdv3n5aecCGJR3LgtLI5aXP3D3ZrBS6rIiwHjWdw4Q4rxGQlSAMrjosAgd4v5Vp8oFSXZUlqs2+UNDRpJyo8yPFB3Cu4aGWTlq7swGRPmo3MCeRz44CsahyQjEJ+YsywmWQfaeOZf+gCg8yYrzeBy7ZCp+YU8vUJcNq+60mDjkq+sVceDafyt7I51WbnygC9j+HShIaHfO8GhmVXgVm9Ym67jK/6f4/2XG5l5QyysuG0fncAFuIQBYdYhmpRtIzTsyVD4siOgAN/WBisSxGbqG0IlG+J2lcidwPzilOYPJyv3k4/3rnFxX6JuT5CByMlXf8BZrtc2kFEjLF2/iAyIr1pfyrFlWHz8yCZmYDCN6GrW5q8X6QBY7Suu0TJy9E/4jgyJpyQBmV1qIo4nPMJ/89MrmVD+Sj8Mci2k081qjq+oLrhDFJTEiyoolWlTbo17sVofeWdlPUqPSLE9MvBAVOTLcm2dG2iCs8s5H/0SesLcpjM9MpDcoymVZGirZqbjUpyp8knqYlPZuTlT30/Md66r86iSrlqVKHK/lBT+grXdkkt2nFSjC5MrUbF90GtfPaUfiUnoYsTHZt10d7ik3RAv3YOVsdRUD5V5mPF9pXSnLKMolmtzrtiR7jYuRzJ8oWpzGJZCs7qlTjqdFLpkSeAT4EfM8o5/cHsOWG4k0kZcNlA5uLzmw3/qIzL6D1itjU8yipxCbL6hfuGtlsclAG/9ZhM/4hn59WRhJCdDkqlCeSl29NnpF/DeyEs0tIm3VTDx8Msxx31P70TzJgbfB1LuSL7bTMyr7Ph7GQD2W01IHEqoKfLqYlxXBktIC8TfC3NW5ZolSivcVAa31qCdbwdM0tKMhW1hrH+G3RTyh1A16Vj3BEVJ/wD50uBfamXjnWTvOuvU15QGktvkaLk9LSOMdrpB1ruS604hS0BRK8qTvFAhIolIIO+vGC/ZecKmwgVo3Wrbf3ZudVukHJeulze0NvbPDE/a2y24X3UtuqmFpo4tN0JQgknK2LrpYUoTSOcNKdlVJeW3Xv0lxvvNtRSVmi9BUmh2iL60ildUSfyyOnsyaUJvQJV7KMzTZ5KWauvnpQRA9iKahltOfg2hFEjl3STfqtXlFPCWFzCS68pQRQWSrIkneFvKFfJI8oPsyiUJCEpCUq0QkKbSfIfeveeUR5U006ke1Bpq0Cfsrjq6OKUVD+U1RagOBVZtr0i/JyCqHKQ0nQ90aqPJUwofJArEyphCT3aRnKdUISmg6oB7tHVxSjyiGamFFOd50IToAhV+nekVPwtphbKV3I5jFJeUqgU7w+wgHMSfzGudRPFRSIyBOHTzi5lIw5gFTYVUlFACr2yNQbarVU8BGRrx+nTjbsxZvUuEqjQu4ZizrJq0rKRTQabh9coqdwjXu0Cu/LETKc2ZGhcTQEfnTdPzqP6oXTNOA+NXrHo9R5I3No4Cg6Ujx2bbR4lCvWFF2ZWdVKPmYiEHqOGlWMLXUNJAA1Ws0HpBSWwnKlqZdWt2hzDOe6bBGgTUEqPNKTCthh2xUgDeSBUU4FVhB3/iFltrKkLddJoCKWHDvCCqnupApxjN6hza+E1elcFL4zp0hiDCUoemHQSok5ACSeACVEqHp6QTPa2Ye2ZOWoNO8d0HRP8AcRz7sbiIzuOTYbYQEjKmhC1k6kqNVGlteOkNeFdqH3SpOHyxUmw71Wy2L611UfMdIlBP6/gvkceUvyGR2SemNqfmFKG9tOygdf7xXXjuHyh7qVbD7mgSykLPSosPWKWLYYAM+Lz1QdGEHIgnkkbS/SBJ7VGhaw2UCE73Fpp/yin/ADqHSKqkZ7lLngLYjNT7ySp5xuRaGoFFuU5qJCUnnCS/iMq0r7hsvuH+Y4SSo/ERU/0jzgz/AMITEwQ5OvG1wFbhxA0SKcE34xWnMRlJaqJZBec3lN/VW71VHbZ1UVwicmthbndIOqEbPqAa/wCpXlFnuJSTAzKSpwU2RtqFOVgnyELM9jLqhtKDSR7KNfNWp+UUWAo/hpoDoo/qBqfq8c6QVb4Haa7WvOAhBEu3rWynKdTYQGGMttEraQXHD/NcOYn+sj5JBgMEitCS6oagUoOvsp6kmK03PAmhOY6ZG/0K9T0EJ13wP+nXzBtszU6Sa1RUgqUcrdeGpKjyv0EbtSksyr70mYcHspFEjlQaDqR0ilhTygxRazlqujLdjuFVrrWnAVGmp0j1MzmohpO6lE8uKqW8vWH0J0sYTjLikgLX3DY0aasqm/aoCB8IHWHL+HZSWnXUNpbbByI/MpWqlE+gGvtRylDaSsIJLjqyAllreomgCl9SNdLx3FqVTLstsIACW00toVaqPmSYKsV0AcfwxrOZksqfWAKtpNM/Om/nenKIMQnAEhWJTKZZmlEyUsraUOClpoae6kAcTBaYehKHY4PTuZomizU1uEU8Sify8BxtBs5RsasAmFTw7hiVblsPQRnTQZ3DqlFrJrQEm5pwtFH+K2EoXNSyigKIaoNabK9w0pcR0SVYalGABsoQN+p3k/Eo/tAabd+1JC8qUlFaZqnxaAndoIWcmo13GwwuV1oSJZLqQCKDhYHKD+Uez5Ro+twAp3q8RvmV8Sq1I5Vgo7OJl6ImDkVTfvpqRxEU1Yi2sEoIpvUafQjE13PTSXBXlFqICbJQj2AkZT5aHzi1jOGpCO8cdyNkUKq0WT+XvDUpHAJFY0kHAtVEiiePHnDemWDjGWg4pqAaEaG9o7oTOlNx0IeCOOHJLsFUpJHMe9y5XHVXNEJUc5rXWmm6Mg0uyqGoWrqVqA9FrH+hA5xkNH1EkqojL0kJO7OSzAINjcEFJ4EXB/Q+UCceZGfMBQL2wOFdR5GsX5Z3M0km5TsHyrl9U1HkY0mms7R3lBrX3VWV6Gh/qj0TyOGAwap6XjKxidaR4Y44lRcXNdIN4ZLr75pDWyV0qqh2Qo0BJ3CA7QHCvU0hpOOoS2gLIUNSwyMqDXQOL1IFN3GBLgaPI8NyGGSWbvlKmpnUppmoeaQaJ/rMWE9pJ+coiVbTLtaAo2lU5KpQaaJSesc1mVuPgFxTbDe5tCcopxyC56qjovZXHJky6JeQYCEixfc0pyG/edT0iPUnpGlxpW9+7L7HYdiXBfnXQSfEparnzJJJ6nyjdHahNe7w2V70j2yMqE86kX42CdNYpzuEy7Kku4jMF90+FBqb8EoG0fKgiObx99X3TDYlkDcU53f/AIxQN/1mOc4wWzownPgix2TJHeYnN1B/lI2UE8DvUfWFbEJ5Tn3cu2GW6XsQojjl8VPiIidZTnKkZn3d6grMRzU6RlQOSBbjAebeCrV701/Dbs2Oal6qiX618F1g6fmezRhpAOyC6sb7EDqrwp6Cp5xE9NVNK5yfYbJCf6l6qjEMrd2aZgPYbshPGqokaSkbI+9P5GrIHxL/AO8JY9dlwVwypzZNx/ht2SOp09YxakNkJBBV+VBsPiXqegiZ53NskgpH8to0QPiXFSmYWAyjhstjqrVRhlvkSWlrk9amRUZhmQnVCbJ+usWEOlaAtSw20SoZEWNARYnUi4iohvNZCe8I905B0SNeseiQJot00B03k+6ALV0i8dmeVrk6D/COUQtxbyWwltgABR1U6qtAOgqT1EP849xivgWFJk5VthOo2nOJcVQn0sPKKU/M84cVbIn3SogJFSbADed0O/Z3Bwwi9CtXjPPckchA/stgpQO+dG2Rsp/ID+5t0hjdcCQSaADiYKQs5XpC/wBtHNltJOzWqv2ik5iYaaKAKlQoN4JNsxPnWFT+IXbxlBKQc6hWiRu5nhCngfa4uAhYoK7r0+uMRyJp2avTyi49DOj41LtTLYZXfMKhW8EUAVXia/Ixzcdn3JR094C4niNDzyw1ymI1ooEHT65QSM2FABQBiFs1dNcAKRxRCqXA5HWGvAsQzWMAXcHC6qbFabjeL2BsqSoAppCx1I6buJJ2w7PrdIUl1TbSvxUNJ2lndVVjSlRQmgjIa56TS8yptd0qBB6RkPKEr0yEcka2j5gwSY2yjcsW+JN0/uPOCLLqQq5FKEKG/KoX+vdgGfhPr/aN2Ca0pSv0I2KRhlDuRTjeVVriI17jFl9uqTFZFwR9WgkzwQXwNwhxISKkggZU1N/I/pAhMEMPm8hqCojeEqyDzUN0EAz9mZMommy80HRtZmUJzlJoKKVurW20Rv0h4m8fedqlshpCdUslKljjmdP3TflmhFlcTGgCVoPibQSG9PE4rVYHDSLE9iqVCle+A9lP3csj0uv6vGPNKadLg9D08cclcuQuy+kFXcp7xftqQo0HNyZVtK/ppAucxJBBTUPU1baPdy6fiVqv19IrsSsxNj8zaeP3bCefPzi3KSTOYJQFTrg9lIKJdJ4lXteXrGf388/Y2W2qRQSh+b2EjOkXyoGRhI4qVv6mJUSrI2RWaX/hs7LKfiX7Xl6wSmKuDK6vvgn+QxRDCOa1+GgpqcxgY/MqdHdtgLA1Q1VDKeal6r9aR3Vfnn+AOFc+efuQzT6l7KilSR/KY2Wk/Evf84qVLgypAUkbk7DQ+JWqo2KQdn8Yj2EbLKep3x46CobRCwNw2WU+fteUOib2Qmh4O0/paT/vGrl6FRChuJs2Og1VEczODdRZ3WogdE7/ADik4tSjVRqYtGDfJnnkS4LzOMKbz92a5xlKlDd7qdBDV/CvBTMTRmXbol6EV0Lp8CR8PiPDZ4wmyMgt1aW2xmWshKRzP7bzyEd2kZVuRlkMJ9kXP5lm6leZ/QRdKjO7bLGKzgFbiLfZrBCoh50c0IPDctQ/QR5guClSu9fGl0pIsn3l13+76wG7WfxQaYBakwHnL1WT92nnUeM8hbnB13DvhDzjOMsSjZcfcS2ncSbk8ANSY4h21/iW9NVbl6staV9tXP3f16QvYhMTE453jy1uK3E6JGtEjRI6RW7pKDlA7xfAXEI8t6Q8cNK2CfsZNSTbeT/ffEko4GySipoLnlw5RadaUpVFVJ/In9zoIgcKU6kE7kjwg8z7UNTfIiaTuI1YVOiqVpOydRDiyvN9bo5Lh8ypmiyPu1kgAm9qVI9RHQcBxRKki9RuPGM2SFG3Dl6l9x5wZASNbmCTVCawuS7w3GDMgqsBBmu4ZZdtSMiEUBrGRSyFHy6HVH2flWPSpfAj66R4E8CPWPe5PL0ilol0vuE5dkKFbaVPL6rAVacqyOEG8DcyqGbjQ/Cqx9D+sU8fky25Q/XOHiyEo0DVpoY3RGKFRXyjUQ4hazqIykjLXjQdecNGDjM4A039qcA8NKNJ947z5UEK8mhJWmoUq42RavmRaG2Tn0oOUJC1L2UtNqIBNgQ657V9wiOZfDpGj07+NW6Qacky7/5l0zBTcMM0Qwj4leEfMxC7Phz7ppIe/wAliqWE/G5q5+nSNJlitETTneKGkpLWSPj/AP0Y3dC1Dulfdp/9NLa9HF7vq0ebf13559Pc9lfb/pRmgkkIdV36xpLsDKyk+8of3MVXypwZFkFI/lNHK2n4176RJOzLbaclrW7lo7I5Lc1V0EA5maUuxskaJTZPpv8AOLY8cpeeedzNkyxj5552LU1NoSMtl09lIytj91HrA2YeUs7R6DcOgjZLUSJajTGCiY5TlIrJagrgeFh5zKokJ1JGvIRChmGzCMBcbZL6tmpFE0vS9FcuQ4EmGnJ1oOOCclY1dlOzrMsS61nccUmiUqoco9qhpetqk/7wUn8TYk/vJhWd6lUtJoVDpwPvKtw4wudnsTUHkBVk3FjfaoCflFY9kihxxTyyoBV1qvmvYneSQRaM79R0rZq/8qlLWihj3aSbxDY/DZ3NIJp1UbFR60HKKicFbZp3pJUdEC6jwtur/wBoZpFhTgIZKWGU1zPLpusQOYJpQV4VSYPYbh7MsgupoyilVTUwB3qgf8Ns+AHcVXPvR0YZMm5aQJzxYdRVsVmezC1BP2jMwlfhl2hmmHOopsDiVDyEZjkgxLN5XSlgEWl2jmdVzccrX0tzjMY7c0UWMOaWpxyynSCt9Z0ta3n5JEQN9iW2U/asafyZjmEuFfeLPvGtT0HqI1QioqkYZzlLchOQHptRblGTl35Rsge+uw9aRC9ItsLos9+7pkRdIPAka9BD1jk6+60EIQMPkzZCKUecHJAvfh+sKU3h/wBmAJBYB0Kqd8occvsiKUJdcgbGyorGeygKZfy76UGkQYZiSmVWuneK/pwi/iEyuYIJTlSBQBIoSB+p5mAbqbwqVqmdJtO0dMwbtChQG1feCYZZTtIgb443JtIqMygN8Mj7qUJbKcwBBqTxGnyjPKK6qRthNuNs6U72rBFgYyObtYiokJQCpR3AVPpGQOhh60hSKeJjEmmlY3cbUnxbNd2/03R4lXNR8osZrJpR4hQqLGxqdxtXy1hj7QS/ey7btLiqFclJ09R+kK5cHE/Xl+8OPZpwPtONb1pqB/mI1HmKesdtCTEdnhGsTzbORwiNHU3rxipAxB8+XGDsgnKEKUru0VFUt+NXC4NRv1pAFJpBfD3cqNkAGpqd/rAlwPj+ZDfMPty6cqqNCn4TRq4a/nc3fLzhfnMVWsFCQGm/yItX4jqqKYTEqG4xwxRjs9DJmlPRXS1EqWYtoZidDEWJdJSSzFhmVJNACTFltCakVqRuH++6JcIBcWe82Ug0CRpzqd8ByHjC2Fuy8mwHwlw51C9B4U9TvNYb8c7PB5QeQtdUkDu1GqQCKEp4V31rWFuZQlp9taBbKc3yof1+UH8Mx25QsgJWMpOpFQRWhESlLqVGmONRaaFdbZSu9iD+8NuPTBUw0tKFOVGUpBypqBWq16pRStk3NLmkL2ONFLhBFNabQUSK2UTaldaUtWL3ZtwOBcuuhSvSoqM2oNN990Ru0U7iq/jLrS2HStC0ME5EAZGQSa0SNV3/AEF4K4fgc9i57+YdLUuL964MopvKE1AApvr5xYxKTalyO8T38w4cqUmlCsmiUDzPhEE8KwVx5DbM04p8NgZZJg0bTSwL7gtamn6xo9NOU1TRj9XjjCVxfJPgrrTKVNYMylahZ2efs2noq2c6nKm3WLWEdnxmMwV9+7qqdmR92gf5Ddqp96tOe6CM260yUMuJEw+B93JS6R3aOZHptLtawijj0yhA7zFHUqIFUybJ+6Tw7w1qvqaJ5Rq4MK3wVHpzPmVIIC6eOemPD/7e5XRNEjnHL8cKAskurfcOrirk8kJ4c4dJh+cxW6aS8ojRRGVASPypNM1B7RoBGDAkMIK2AEppVU3McOLaTSvJRoNKBUDbGpL3OfKYUj8X7vNfJqtQ576ekCZ5pQUoKFFVuKUpwtutDTNzKUkqlwpavamHdSfdHs/r0gBiG6pqo6k6+f8AeOVXoEra2DWzpDr2cS1MbDxKaaUrTzMJKbEwzdnZ7KamwFz7I8zrTlC5bStFMFN02dUwKUl2RSXbqrjT/qIjIgw2acyJWslCV+FSkZa03ip/2tGRyC+TjrhuaW6RXcqYNT+HFCjmKRXQJqaDzgcoJG+JKRRxKfdwa7LTZacB4EKHlZQ8wfkIpBI3ERIzsqCqafRHmLQeoRx0Eu3eHhLhUnwm46Kv9dIXQcyDyvD9icv38mDWpaJQfhN0n0/eOfy9lUPGh/SLQfYzSRrF3DHLkcYpqFCRHrS6GsFqwJ07GNpEWkJSLnTmaD5wLXPACup3CKLrilnaPlu9IjRs69BmYxltPhGY8rD1gXM4o65yHBNv7mNpXDSrdbfy5mL/ANnSkAJuo6Gmp90aqhHkitIeOOUtsuYWzkSByiXD13V8UbMiliKEWpwPCJcLQNob0n5G4hG+5dfQITrv3YVaoBFzSgsajiesUkKNN8Xloqgjlu1pFWW8NN6SQfK0JZRltqdLiUIVcoqAbaWI/cekF8GcKXQR5wrTGwoK5wwyS7hQ5QKGs27d4S6ubSpuqUqyELBzOHSobT7ITSppxrWC/abtL3MuWcPSllAFCtNNaaJN8y9bCp5iCOPoBl21kgAbKqmiSDdOam0oAg7I1JhJdw519QKlliXFc76hcJAqcidEaaC+lY6OSSl0oSWCDj1y2EJXtUUNplcNYWXlgd4sCrq1b1LN8vMqNoKYR2HSlYXOn7VMnaDCDVtHvuE69VUFjQGCXZuYlJeSC2Vol5Yii3z+K6oahNRrXea8kjWIPtz8y2osf+Akrlb7go857wzG1vaOtR0jdVcnl2+FpFnGMWbbWG1p+1zVskoyKttndmtci20vSlkp3rvaFsApdxV0OuG7cmzdIO6oBJUdBX9YklsTShC0YYhLLI/Gnn9590m61m+yPQQPwbBHZpShJ5wg/izz4218Qj8qeSb8SIPINIUe0Ew685QoCDohlu5HK2/kB1pBOT7CltAXPK7pJ0ZBBcX6aftDxINS8kMkggvvmyphQzE01yAUBAJ3UTurW0AsRwt112jmZ55WrSTW3+YvRI90UHI6wjl/aUjBt/Ec97RJT3ykoRlSKAJAvTcCd56cY6b/AA6/hwjKiYm6qUQFJaIoAN2etyeUeyv8MXDMtzEy8FAFKilNjmT4QDpQUHpHTErguWqE6adnmIyKXmyg0H5TTQ7jGRIl4RkdZys4B2mw8mi01IptDhwMKqxHR3DbzgHjvcINO7SVUvuA603xmWjVdieUx6kqEZMP32QKRGh48IskI3sf+yDwXVpVKOoy9FC6D+3kYSselS26bU5cxaCWCYjlUkCxBqnqNofuILfxCkgrK+gbLiQsdTqPWsFOmQmhNfOh4xFGyDVJ5XH16RpFiJaS+LVudILYShCia1zAVpUC3EncICtfVB+8WZV7KsKqNb7xT/qiWXHaL4svS1Yyr0FKU3a5f6U6rPM2i9KS+W9SkkXNi5TqbNJ5mBTj9DvKuFdrzOiRyESd0tYos0TrTRHVXE9fKPOeuT2I0EZVpJuDUbr1Hrv6xslIS8feTQc6VNa+fzjaTQBSmm61I1xKy2lD81PW0XRJhBAsfr/vA6TVUua+LeamtBW9OMElqFKjhAqWFFL5mvypHJAbLMy1mTSMwV8lNDYg0MWJFGcECIUt5Vk6cYF9g13OkYOUOs5CM2ljxFx0/vCdiTjsw53CG++dBp3YB7luhpUi2ciniVs10rpBzsa7fKd8WO18++0ruJNsIW6M7roFDTQEq3aH61Xpi6k3VHSlJfDFci+3h8rh/dh8qnZtNmpZFVJbJNSKUrUml/lHuLBx5xP28qfeJq3h7FcqTu70itN2l+YiLDliTStMqO9mlIo7MOK2WyTVRKjQJCRYDUkmsFex0y6013TLVZlZUVPlG2tNbLCSapTqMyykV3K0jXHJDszBPDkW2iyrAAnI7ii0kpH3UmzQISBrs1pQWqagXuTBNxDkwgKeUmWlEiyRQJpyr467iQE8AutY0daYlczkwoPPWJSVbCN4K1kbSuFR8KBC3N9qFzDhVWoGiiKDnkT7I941UeIFoeMZZHXn7ifDjVvz2Dk3OpFG2qstnU/zV8Kk+DzvwCYKYGltsAIAT01PMnUnnCK0sqcJ3Q1YS5XTdGpYYxRmlnc/YbwKiK7yKRLKLqI3fRURKcbQYSplIaxkeJ1jIgjQzkguU/XWEnGQvOrMMtSdSL31h1R4vKFrtHLpqlVLq150iS5Kp6FzKkbxG1RGOimkQ5zxioCwldCCKAg1BroRcHSG6cxllUmlpaqLSSUD3FCpHkbeUJWc8TE03+G0d+2PIKFP1Mco2TycWazksWH1tK9lRHlxHIi8VlJoSIwi4842f1HSLGc1QfqlYl7wk2r1/wBtwiDjEzJtBOD+DOZUEmhvY6U6/VYmfnDvrXdTxdQPZ6m8U8ONG3DvT4eXOPXU2T72vE+cefKC62z1cc3+mg/gq6tg213Gu874mxEVA5KB9DWIMG/CT0iw9pBfI62iwldRSK6G9oxalhaPVDb9I690GtBPA5fK4mLWPYYEOVToq9OBjbDvEmLmPGF6R29Im7NN0WkiLHbVai4hIJpkJoiyjc1qo2QgDVWt9d0SdlEx52mTmmWEKugpqRxuYnmdYmxse8qE6dKw2e5CAE6KUD3SVagNo1dc94230vB2Z7UJlJdLaAUuFILlfxlrpcrI8A67VNMusDZuZUmXU8DRwLyBVBspvZI0ToLikI86s2v9E3i/oYdUXIyevyVkUVz/AB+DMWxl19VVHQnKkeEV1NK3PM1JgtLvZUpB1MKoO15waxA0Un4Y9TFpaPJncnsZWXxlzb4ZcHcoAeMJSFWQIasNVpFW7QiQ94e7BHWA2Hmwgw3EHyU7FFxNFdYyJpkaRkZpKmXT0f/Z">
            <a:hlinkClick r:id="rId2"/>
          </p:cNvPr>
          <p:cNvSpPr>
            <a:spLocks noChangeAspect="1" noChangeArrowheads="1"/>
          </p:cNvSpPr>
          <p:nvPr/>
        </p:nvSpPr>
        <p:spPr bwMode="auto">
          <a:xfrm>
            <a:off x="50800" y="-792163"/>
            <a:ext cx="2762250" cy="16573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7414" name="AutoShape 6" descr="data:image/jpeg;base64,/9j/4AAQSkZJRgABAQAAAQABAAD/2wCEAAkGBxQTEhQUExQWFhUXGBobGRgYGBwcGhwYHBoYFxgXHhwgHCggHB0lHRcXITIiJSkrLi4uGB8zODMsNygtLisBCgoKDg0OGxAQGywmHyQsLCwsLCwsLCwsLCwsLCwsLCwsLSwsLCw3LCwsLCwsLC0sLCwsLCwsLCwsLC4sLCwsLP/AABEIAIsA6AMBIgACEQEDEQH/xAAcAAACAgMBAQAAAAAAAAAAAAAFBgMEAAIHAQj/xABGEAABAgQDBQUFBgQEBAcBAAABAgMABBEhBRIxIkFRYXEGEzKBkUJicqHwFCMzUrHBB0OC4VNjktEWosLxJDRUg5Oy4hX/xAAZAQADAQEBAAAAAAAAAAAAAAABAgMEAAX/xAAtEQACAgIBAwIFAwUBAAAAAAAAAQIRAyExEkHwBHEiMlFhkROBoUJSwdHhFP/aAAwDAQACEQMRAD8AWmcFcVLuvgWbykjeQbVA4DnxgC4VHUx0r+HqkuhSCa942pFK20NqRxd+fWsa040h290c/qFXZ1CN9+ERN44QUkJzXrlNhUbrXPygO02VGwr0EG8PwxVioU5cYDVgutl91c1OJq46200DTIiiRXkhNzYi5h1le07qZVuUlxkSlOUue2rjT8ohZlJbWlgfrzgnL5Rbdv3n5aecCGJR3LgtLI5aXP3D3ZrBS6rIiwHjWdw4Q4rxGQlSAMrjosAgd4v5Vp8oFSXZUlqs2+UNDRpJyo8yPFB3Cu4aGWTlq7swGRPmo3MCeRz44CsahyQjEJ+YsywmWQfaeOZf+gCg8yYrzeBy7ZCp+YU8vUJcNq+60mDjkq+sVceDafyt7I51WbnygC9j+HShIaHfO8GhmVXgVm9Ym67jK/6f4/2XG5l5QyysuG0fncAFuIQBYdYhmpRtIzTsyVD4siOgAN/WBisSxGbqG0IlG+J2lcidwPzilOYPJyv3k4/3rnFxX6JuT5CByMlXf8BZrtc2kFEjLF2/iAyIr1pfyrFlWHz8yCZmYDCN6GrW5q8X6QBY7Suu0TJy9E/4jgyJpyQBmV1qIo4nPMJ/89MrmVD+Sj8Mci2k081qjq+oLrhDFJTEiyoolWlTbo17sVofeWdlPUqPSLE9MvBAVOTLcm2dG2iCs8s5H/0SesLcpjM9MpDcoymVZGirZqbjUpyp8knqYlPZuTlT30/Md66r86iSrlqVKHK/lBT+grXdkkt2nFSjC5MrUbF90GtfPaUfiUnoYsTHZt10d7ik3RAv3YOVsdRUD5V5mPF9pXSnLKMolmtzrtiR7jYuRzJ8oWpzGJZCs7qlTjqdFLpkSeAT4EfM8o5/cHsOWG4k0kZcNlA5uLzmw3/qIzL6D1itjU8yipxCbL6hfuGtlsclAG/9ZhM/4hn59WRhJCdDkqlCeSl29NnpF/DeyEs0tIm3VTDx8Msxx31P70TzJgbfB1LuSL7bTMyr7Ph7GQD2W01IHEqoKfLqYlxXBktIC8TfC3NW5ZolSivcVAa31qCdbwdM0tKMhW1hrH+G3RTyh1A16Vj3BEVJ/wD50uBfamXjnWTvOuvU15QGktvkaLk9LSOMdrpB1ruS604hS0BRK8qTvFAhIolIIO+vGC/ZecKmwgVo3Wrbf3ZudVukHJeulze0NvbPDE/a2y24X3UtuqmFpo4tN0JQgknK2LrpYUoTSOcNKdlVJeW3Xv0lxvvNtRSVmi9BUmh2iL60ildUSfyyOnsyaUJvQJV7KMzTZ5KWauvnpQRA9iKahltOfg2hFEjl3STfqtXlFPCWFzCS68pQRQWSrIkneFvKFfJI8oPsyiUJCEpCUq0QkKbSfIfeveeUR5U006ke1Bpq0Cfsrjq6OKUVD+U1RagOBVZtr0i/JyCqHKQ0nQ90aqPJUwofJArEyphCT3aRnKdUISmg6oB7tHVxSjyiGamFFOd50IToAhV+nekVPwtphbKV3I5jFJeUqgU7w+wgHMSfzGudRPFRSIyBOHTzi5lIw5gFTYVUlFACr2yNQbarVU8BGRrx+nTjbsxZvUuEqjQu4ZizrJq0rKRTQabh9coqdwjXu0Cu/LETKc2ZGhcTQEfnTdPzqP6oXTNOA+NXrHo9R5I3No4Cg6Ujx2bbR4lCvWFF2ZWdVKPmYiEHqOGlWMLXUNJAA1Ws0HpBSWwnKlqZdWt2hzDOe6bBGgTUEqPNKTCthh2xUgDeSBUU4FVhB3/iFltrKkLddJoCKWHDvCCqnupApxjN6hza+E1elcFL4zp0hiDCUoemHQSok5ACSeACVEqHp6QTPa2Ye2ZOWoNO8d0HRP8AcRz7sbiIzuOTYbYQEjKmhC1k6kqNVGlteOkNeFdqH3SpOHyxUmw71Wy2L611UfMdIlBP6/gvkceUvyGR2SemNqfmFKG9tOygdf7xXXjuHyh7qVbD7mgSykLPSosPWKWLYYAM+Lz1QdGEHIgnkkbS/SBJ7VGhaw2UCE73Fpp/yin/ADqHSKqkZ7lLngLYjNT7ySp5xuRaGoFFuU5qJCUnnCS/iMq0r7hsvuH+Y4SSo/ERU/0jzgz/AMITEwQ5OvG1wFbhxA0SKcE34xWnMRlJaqJZBec3lN/VW71VHbZ1UVwicmthbndIOqEbPqAa/wCpXlFnuJSTAzKSpwU2RtqFOVgnyELM9jLqhtKDSR7KNfNWp+UUWAo/hpoDoo/qBqfq8c6QVb4Haa7WvOAhBEu3rWynKdTYQGGMttEraQXHD/NcOYn+sj5JBgMEitCS6oagUoOvsp6kmK03PAmhOY6ZG/0K9T0EJ13wP+nXzBtszU6Sa1RUgqUcrdeGpKjyv0EbtSksyr70mYcHspFEjlQaDqR0ilhTygxRazlqujLdjuFVrrWnAVGmp0j1MzmohpO6lE8uKqW8vWH0J0sYTjLikgLX3DY0aasqm/aoCB8IHWHL+HZSWnXUNpbbByI/MpWqlE+gGvtRylDaSsIJLjqyAllreomgCl9SNdLx3FqVTLstsIACW00toVaqPmSYKsV0AcfwxrOZksqfWAKtpNM/Om/nenKIMQnAEhWJTKZZmlEyUsraUOClpoae6kAcTBaYehKHY4PTuZomizU1uEU8Sify8BxtBs5RsasAmFTw7hiVblsPQRnTQZ3DqlFrJrQEm5pwtFH+K2EoXNSyigKIaoNabK9w0pcR0SVYalGABsoQN+p3k/Eo/tAabd+1JC8qUlFaZqnxaAndoIWcmo13GwwuV1oSJZLqQCKDhYHKD+Uez5Ro+twAp3q8RvmV8Sq1I5Vgo7OJl6ImDkVTfvpqRxEU1Yi2sEoIpvUafQjE13PTSXBXlFqICbJQj2AkZT5aHzi1jOGpCO8cdyNkUKq0WT+XvDUpHAJFY0kHAtVEiiePHnDemWDjGWg4pqAaEaG9o7oTOlNx0IeCOOHJLsFUpJHMe9y5XHVXNEJUc5rXWmm6Mg0uyqGoWrqVqA9FrH+hA5xkNH1EkqojL0kJO7OSzAINjcEFJ4EXB/Q+UCceZGfMBQL2wOFdR5GsX5Z3M0km5TsHyrl9U1HkY0mms7R3lBrX3VWV6Gh/qj0TyOGAwap6XjKxidaR4Y44lRcXNdIN4ZLr75pDWyV0qqh2Qo0BJ3CA7QHCvU0hpOOoS2gLIUNSwyMqDXQOL1IFN3GBLgaPI8NyGGSWbvlKmpnUppmoeaQaJ/rMWE9pJ+coiVbTLtaAo2lU5KpQaaJSesc1mVuPgFxTbDe5tCcopxyC56qjovZXHJky6JeQYCEixfc0pyG/edT0iPUnpGlxpW9+7L7HYdiXBfnXQSfEparnzJJJ6nyjdHahNe7w2V70j2yMqE86kX42CdNYpzuEy7Kku4jMF90+FBqb8EoG0fKgiObx99X3TDYlkDcU53f/AIxQN/1mOc4wWzownPgix2TJHeYnN1B/lI2UE8DvUfWFbEJ5Tn3cu2GW6XsQojjl8VPiIidZTnKkZn3d6grMRzU6RlQOSBbjAebeCrV701/Dbs2Oal6qiX618F1g6fmezRhpAOyC6sb7EDqrwp6Cp5xE9NVNK5yfYbJCf6l6qjEMrd2aZgPYbshPGqokaSkbI+9P5GrIHxL/AO8JY9dlwVwypzZNx/ht2SOp09YxakNkJBBV+VBsPiXqegiZ53NskgpH8to0QPiXFSmYWAyjhstjqrVRhlvkSWlrk9amRUZhmQnVCbJ+usWEOlaAtSw20SoZEWNARYnUi4iohvNZCe8I905B0SNeseiQJot00B03k+6ALV0i8dmeVrk6D/COUQtxbyWwltgABR1U6qtAOgqT1EP849xivgWFJk5VthOo2nOJcVQn0sPKKU/M84cVbIn3SogJFSbADed0O/Z3Bwwi9CtXjPPckchA/stgpQO+dG2Rsp/ID+5t0hjdcCQSaADiYKQs5XpC/wBtHNltJOzWqv2ik5iYaaKAKlQoN4JNsxPnWFT+IXbxlBKQc6hWiRu5nhCngfa4uAhYoK7r0+uMRyJp2avTyi49DOj41LtTLYZXfMKhW8EUAVXia/Ixzcdn3JR094C4niNDzyw1ymI1ooEHT65QSM2FABQBiFs1dNcAKRxRCqXA5HWGvAsQzWMAXcHC6qbFabjeL2BsqSoAppCx1I6buJJ2w7PrdIUl1TbSvxUNJ2lndVVjSlRQmgjIa56TS8yptd0qBB6RkPKEr0yEcka2j5gwSY2yjcsW+JN0/uPOCLLqQq5FKEKG/KoX+vdgGfhPr/aN2Ca0pSv0I2KRhlDuRTjeVVriI17jFl9uqTFZFwR9WgkzwQXwNwhxISKkggZU1N/I/pAhMEMPm8hqCojeEqyDzUN0EAz9mZMommy80HRtZmUJzlJoKKVurW20Rv0h4m8fedqlshpCdUslKljjmdP3TflmhFlcTGgCVoPibQSG9PE4rVYHDSLE9iqVCle+A9lP3csj0uv6vGPNKadLg9D08cclcuQuy+kFXcp7xftqQo0HNyZVtK/ppAucxJBBTUPU1baPdy6fiVqv19IrsSsxNj8zaeP3bCefPzi3KSTOYJQFTrg9lIKJdJ4lXteXrGf388/Y2W2qRQSh+b2EjOkXyoGRhI4qVv6mJUSrI2RWaX/hs7LKfiX7Xl6wSmKuDK6vvgn+QxRDCOa1+GgpqcxgY/MqdHdtgLA1Q1VDKeal6r9aR3Vfnn+AOFc+efuQzT6l7KilSR/KY2Wk/Evf84qVLgypAUkbk7DQ+JWqo2KQdn8Yj2EbLKep3x46CobRCwNw2WU+fteUOib2Qmh4O0/paT/vGrl6FRChuJs2Og1VEczODdRZ3WogdE7/ADik4tSjVRqYtGDfJnnkS4LzOMKbz92a5xlKlDd7qdBDV/CvBTMTRmXbol6EV0Lp8CR8PiPDZ4wmyMgt1aW2xmWshKRzP7bzyEd2kZVuRlkMJ9kXP5lm6leZ/QRdKjO7bLGKzgFbiLfZrBCoh50c0IPDctQ/QR5guClSu9fGl0pIsn3l13+76wG7WfxQaYBakwHnL1WT92nnUeM8hbnB13DvhDzjOMsSjZcfcS2ncSbk8ANSY4h21/iW9NVbl6staV9tXP3f16QvYhMTE453jy1uK3E6JGtEjRI6RW7pKDlA7xfAXEI8t6Q8cNK2CfsZNSTbeT/ffEko4GySipoLnlw5RadaUpVFVJ/In9zoIgcKU6kE7kjwg8z7UNTfIiaTuI1YVOiqVpOydRDiyvN9bo5Lh8ypmiyPu1kgAm9qVI9RHQcBxRKki9RuPGM2SFG3Dl6l9x5wZASNbmCTVCawuS7w3GDMgqsBBmu4ZZdtSMiEUBrGRSyFHy6HVH2flWPSpfAj66R4E8CPWPe5PL0ilol0vuE5dkKFbaVPL6rAVacqyOEG8DcyqGbjQ/Cqx9D+sU8fky25Q/XOHiyEo0DVpoY3RGKFRXyjUQ4hazqIykjLXjQdecNGDjM4A039qcA8NKNJ947z5UEK8mhJWmoUq42RavmRaG2Tn0oOUJC1L2UtNqIBNgQ657V9wiOZfDpGj07+NW6Qacky7/5l0zBTcMM0Qwj4leEfMxC7Phz7ppIe/wAliqWE/G5q5+nSNJlitETTneKGkpLWSPj/AP0Y3dC1Dulfdp/9NLa9HF7vq0ebf13559Pc9lfb/pRmgkkIdV36xpLsDKyk+8of3MVXypwZFkFI/lNHK2n4176RJOzLbaclrW7lo7I5Lc1V0EA5maUuxskaJTZPpv8AOLY8cpeeedzNkyxj5552LU1NoSMtl09lIytj91HrA2YeUs7R6DcOgjZLUSJajTGCiY5TlIrJagrgeFh5zKokJ1JGvIRChmGzCMBcbZL6tmpFE0vS9FcuQ4EmGnJ1oOOCclY1dlOzrMsS61nccUmiUqoco9qhpetqk/7wUn8TYk/vJhWd6lUtJoVDpwPvKtw4wudnsTUHkBVk3FjfaoCflFY9kihxxTyyoBV1qvmvYneSQRaM79R0rZq/8qlLWihj3aSbxDY/DZ3NIJp1UbFR60HKKicFbZp3pJUdEC6jwtur/wBoZpFhTgIZKWGU1zPLpusQOYJpQV4VSYPYbh7MsgupoyilVTUwB3qgf8Ns+AHcVXPvR0YZMm5aQJzxYdRVsVmezC1BP2jMwlfhl2hmmHOopsDiVDyEZjkgxLN5XSlgEWl2jmdVzccrX0tzjMY7c0UWMOaWpxyynSCt9Z0ta3n5JEQN9iW2U/asafyZjmEuFfeLPvGtT0HqI1QioqkYZzlLchOQHptRblGTl35Rsge+uw9aRC9ItsLos9+7pkRdIPAka9BD1jk6+60EIQMPkzZCKUecHJAvfh+sKU3h/wBmAJBYB0Kqd8occvsiKUJdcgbGyorGeygKZfy76UGkQYZiSmVWuneK/pwi/iEyuYIJTlSBQBIoSB+p5mAbqbwqVqmdJtO0dMwbtChQG1feCYZZTtIgb443JtIqMygN8Mj7qUJbKcwBBqTxGnyjPKK6qRthNuNs6U72rBFgYyObtYiokJQCpR3AVPpGQOhh60hSKeJjEmmlY3cbUnxbNd2/03R4lXNR8osZrJpR4hQqLGxqdxtXy1hj7QS/ey7btLiqFclJ09R+kK5cHE/Xl+8OPZpwPtONb1pqB/mI1HmKesdtCTEdnhGsTzbORwiNHU3rxipAxB8+XGDsgnKEKUru0VFUt+NXC4NRv1pAFJpBfD3cqNkAGpqd/rAlwPj+ZDfMPty6cqqNCn4TRq4a/nc3fLzhfnMVWsFCQGm/yItX4jqqKYTEqG4xwxRjs9DJmlPRXS1EqWYtoZidDEWJdJSSzFhmVJNACTFltCakVqRuH++6JcIBcWe82Ug0CRpzqd8ByHjC2Fuy8mwHwlw51C9B4U9TvNYb8c7PB5QeQtdUkDu1GqQCKEp4V31rWFuZQlp9taBbKc3yof1+UH8Mx25QsgJWMpOpFQRWhESlLqVGmONRaaFdbZSu9iD+8NuPTBUw0tKFOVGUpBypqBWq16pRStk3NLmkL2ONFLhBFNabQUSK2UTaldaUtWL3ZtwOBcuuhSvSoqM2oNN990Ru0U7iq/jLrS2HStC0ME5EAZGQSa0SNV3/AEF4K4fgc9i57+YdLUuL964MopvKE1AApvr5xYxKTalyO8T38w4cqUmlCsmiUDzPhEE8KwVx5DbM04p8NgZZJg0bTSwL7gtamn6xo9NOU1TRj9XjjCVxfJPgrrTKVNYMylahZ2efs2noq2c6nKm3WLWEdnxmMwV9+7qqdmR92gf5Ddqp96tOe6CM260yUMuJEw+B93JS6R3aOZHptLtawijj0yhA7zFHUqIFUybJ+6Tw7w1qvqaJ5Rq4MK3wVHpzPmVIIC6eOemPD/7e5XRNEjnHL8cKAskurfcOrirk8kJ4c4dJh+cxW6aS8ojRRGVASPypNM1B7RoBGDAkMIK2AEppVU3McOLaTSvJRoNKBUDbGpL3OfKYUj8X7vNfJqtQ576ekCZ5pQUoKFFVuKUpwtutDTNzKUkqlwpavamHdSfdHs/r0gBiG6pqo6k6+f8AeOVXoEra2DWzpDr2cS1MbDxKaaUrTzMJKbEwzdnZ7KamwFz7I8zrTlC5bStFMFN02dUwKUl2RSXbqrjT/qIjIgw2acyJWslCV+FSkZa03ip/2tGRyC+TjrhuaW6RXcqYNT+HFCjmKRXQJqaDzgcoJG+JKRRxKfdwa7LTZacB4EKHlZQ8wfkIpBI3ERIzsqCqafRHmLQeoRx0Eu3eHhLhUnwm46Kv9dIXQcyDyvD9icv38mDWpaJQfhN0n0/eOfy9lUPGh/SLQfYzSRrF3DHLkcYpqFCRHrS6GsFqwJ07GNpEWkJSLnTmaD5wLXPACup3CKLrilnaPlu9IjRs69BmYxltPhGY8rD1gXM4o65yHBNv7mNpXDSrdbfy5mL/ANnSkAJuo6Gmp90aqhHkitIeOOUtsuYWzkSByiXD13V8UbMiliKEWpwPCJcLQNob0n5G4hG+5dfQITrv3YVaoBFzSgsajiesUkKNN8Xloqgjlu1pFWW8NN6SQfK0JZRltqdLiUIVcoqAbaWI/cekF8GcKXQR5wrTGwoK5wwyS7hQ5QKGs27d4S6ubSpuqUqyELBzOHSobT7ITSppxrWC/abtL3MuWcPSllAFCtNNaaJN8y9bCp5iCOPoBl21kgAbKqmiSDdOam0oAg7I1JhJdw519QKlliXFc76hcJAqcidEaaC+lY6OSSl0oSWCDj1y2EJXtUUNplcNYWXlgd4sCrq1b1LN8vMqNoKYR2HSlYXOn7VMnaDCDVtHvuE69VUFjQGCXZuYlJeSC2Vol5Yii3z+K6oahNRrXea8kjWIPtz8y2osf+Akrlb7go857wzG1vaOtR0jdVcnl2+FpFnGMWbbWG1p+1zVskoyKttndmtci20vSlkp3rvaFsApdxV0OuG7cmzdIO6oBJUdBX9YklsTShC0YYhLLI/Gnn9590m61m+yPQQPwbBHZpShJ5wg/izz4218Qj8qeSb8SIPINIUe0Ew685QoCDohlu5HK2/kB1pBOT7CltAXPK7pJ0ZBBcX6aftDxINS8kMkggvvmyphQzE01yAUBAJ3UTurW0AsRwt112jmZ55WrSTW3+YvRI90UHI6wjl/aUjBt/Ec97RJT3ykoRlSKAJAvTcCd56cY6b/AA6/hwjKiYm6qUQFJaIoAN2etyeUeyv8MXDMtzEy8FAFKilNjmT4QDpQUHpHTErguWqE6adnmIyKXmyg0H5TTQ7jGRIl4RkdZys4B2mw8mi01IptDhwMKqxHR3DbzgHjvcINO7SVUvuA603xmWjVdieUx6kqEZMP32QKRGh48IskI3sf+yDwXVpVKOoy9FC6D+3kYSselS26bU5cxaCWCYjlUkCxBqnqNofuILfxCkgrK+gbLiQsdTqPWsFOmQmhNfOh4xFGyDVJ5XH16RpFiJaS+LVudILYShCia1zAVpUC3EncICtfVB+8WZV7KsKqNb7xT/qiWXHaL4svS1Yyr0FKU3a5f6U6rPM2i9KS+W9SkkXNi5TqbNJ5mBTj9DvKuFdrzOiRyESd0tYos0TrTRHVXE9fKPOeuT2I0EZVpJuDUbr1Hrv6xslIS8feTQc6VNa+fzjaTQBSmm61I1xKy2lD81PW0XRJhBAsfr/vA6TVUua+LeamtBW9OMElqFKjhAqWFFL5mvypHJAbLMy1mTSMwV8lNDYg0MWJFGcECIUt5Vk6cYF9g13OkYOUOs5CM2ljxFx0/vCdiTjsw53CG++dBp3YB7luhpUi2ciniVs10rpBzsa7fKd8WO18++0ruJNsIW6M7roFDTQEq3aH61Xpi6k3VHSlJfDFci+3h8rh/dh8qnZtNmpZFVJbJNSKUrUml/lHuLBx5xP28qfeJq3h7FcqTu70itN2l+YiLDliTStMqO9mlIo7MOK2WyTVRKjQJCRYDUkmsFex0y6013TLVZlZUVPlG2tNbLCSapTqMyykV3K0jXHJDszBPDkW2iyrAAnI7ii0kpH3UmzQISBrs1pQWqagXuTBNxDkwgKeUmWlEiyRQJpyr467iQE8AutY0daYlczkwoPPWJSVbCN4K1kbSuFR8KBC3N9qFzDhVWoGiiKDnkT7I941UeIFoeMZZHXn7ifDjVvz2Dk3OpFG2qstnU/zV8Kk+DzvwCYKYGltsAIAT01PMnUnnCK0sqcJ3Q1YS5XTdGpYYxRmlnc/YbwKiK7yKRLKLqI3fRURKcbQYSplIaxkeJ1jIgjQzkguU/XWEnGQvOrMMtSdSL31h1R4vKFrtHLpqlVLq150iS5Kp6FzKkbxG1RGOimkQ5zxioCwldCCKAg1BroRcHSG6cxllUmlpaqLSSUD3FCpHkbeUJWc8TE03+G0d+2PIKFP1Mco2TycWazksWH1tK9lRHlxHIi8VlJoSIwi4842f1HSLGc1QfqlYl7wk2r1/wBtwiDjEzJtBOD+DOZUEmhvY6U6/VYmfnDvrXdTxdQPZ6m8U8ONG3DvT4eXOPXU2T72vE+cefKC62z1cc3+mg/gq6tg213Gu874mxEVA5KB9DWIMG/CT0iw9pBfI62iwldRSK6G9oxalhaPVDb9I690GtBPA5fK4mLWPYYEOVToq9OBjbDvEmLmPGF6R29Im7NN0WkiLHbVai4hIJpkJoiyjc1qo2QgDVWt9d0SdlEx52mTmmWEKugpqRxuYnmdYmxse8qE6dKw2e5CAE6KUD3SVagNo1dc94230vB2Z7UJlJdLaAUuFILlfxlrpcrI8A67VNMusDZuZUmXU8DRwLyBVBspvZI0ToLikI86s2v9E3i/oYdUXIyevyVkUVz/AB+DMWxl19VVHQnKkeEV1NK3PM1JgtLvZUpB1MKoO15waxA0Un4Y9TFpaPJncnsZWXxlzb4ZcHcoAeMJSFWQIasNVpFW7QiQ94e7BHWA2Hmwgw3EHyU7FFxNFdYyJpkaRkZpKmXT0f/Z">
            <a:hlinkClick r:id="rId2"/>
          </p:cNvPr>
          <p:cNvSpPr>
            <a:spLocks noChangeAspect="1" noChangeArrowheads="1"/>
          </p:cNvSpPr>
          <p:nvPr/>
        </p:nvSpPr>
        <p:spPr bwMode="auto">
          <a:xfrm>
            <a:off x="50800" y="-792163"/>
            <a:ext cx="2762250" cy="16573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7416" name="AutoShape 8" descr="data:image/jpeg;base64,/9j/4AAQSkZJRgABAQAAAQABAAD/2wCEAAkGBxQTEhQUExQWFhUXGBobGRgYGBwcGhwYHBoYFxgXHhwgHCggHB0lHRcXITIiJSkrLi4uGB8zODMsNygtLisBCgoKDg0OGxAQGywmHyQsLCwsLCwsLCwsLCwsLCwsLCwsLSwsLCw3LCwsLCwsLC0sLCwsLCwsLCwsLC4sLCwsLP/AABEIAIsA6AMBIgACEQEDEQH/xAAcAAACAgMBAQAAAAAAAAAAAAAFBgMEAAIHAQj/xABGEAABAgQDBQUFBgQEBAcBAAABAgMABBEhBRIxIkFRYXEGEzKBkUJicqHwFCMzUrHBB0OC4VNjktEWosLxJDRUg5Oy4hX/xAAZAQADAQEBAAAAAAAAAAAAAAABAgMEAAX/xAAtEQACAgIBAwIFAwUBAAAAAAAAAQIRAyExEkHwBHEiMlFhkROBoUJSwdHhFP/aAAwDAQACEQMRAD8AWmcFcVLuvgWbykjeQbVA4DnxgC4VHUx0r+HqkuhSCa942pFK20NqRxd+fWsa040h290c/qFXZ1CN9+ERN44QUkJzXrlNhUbrXPygO02VGwr0EG8PwxVioU5cYDVgutl91c1OJq46200DTIiiRXkhNzYi5h1le07qZVuUlxkSlOUue2rjT8ohZlJbWlgfrzgnL5Rbdv3n5aecCGJR3LgtLI5aXP3D3ZrBS6rIiwHjWdw4Q4rxGQlSAMrjosAgd4v5Vp8oFSXZUlqs2+UNDRpJyo8yPFB3Cu4aGWTlq7swGRPmo3MCeRz44CsahyQjEJ+YsywmWQfaeOZf+gCg8yYrzeBy7ZCp+YU8vUJcNq+60mDjkq+sVceDafyt7I51WbnygC9j+HShIaHfO8GhmVXgVm9Ym67jK/6f4/2XG5l5QyysuG0fncAFuIQBYdYhmpRtIzTsyVD4siOgAN/WBisSxGbqG0IlG+J2lcidwPzilOYPJyv3k4/3rnFxX6JuT5CByMlXf8BZrtc2kFEjLF2/iAyIr1pfyrFlWHz8yCZmYDCN6GrW5q8X6QBY7Suu0TJy9E/4jgyJpyQBmV1qIo4nPMJ/89MrmVD+Sj8Mci2k081qjq+oLrhDFJTEiyoolWlTbo17sVofeWdlPUqPSLE9MvBAVOTLcm2dG2iCs8s5H/0SesLcpjM9MpDcoymVZGirZqbjUpyp8knqYlPZuTlT30/Md66r86iSrlqVKHK/lBT+grXdkkt2nFSjC5MrUbF90GtfPaUfiUnoYsTHZt10d7ik3RAv3YOVsdRUD5V5mPF9pXSnLKMolmtzrtiR7jYuRzJ8oWpzGJZCs7qlTjqdFLpkSeAT4EfM8o5/cHsOWG4k0kZcNlA5uLzmw3/qIzL6D1itjU8yipxCbL6hfuGtlsclAG/9ZhM/4hn59WRhJCdDkqlCeSl29NnpF/DeyEs0tIm3VTDx8Msxx31P70TzJgbfB1LuSL7bTMyr7Ph7GQD2W01IHEqoKfLqYlxXBktIC8TfC3NW5ZolSivcVAa31qCdbwdM0tKMhW1hrH+G3RTyh1A16Vj3BEVJ/wD50uBfamXjnWTvOuvU15QGktvkaLk9LSOMdrpB1ruS604hS0BRK8qTvFAhIolIIO+vGC/ZecKmwgVo3Wrbf3ZudVukHJeulze0NvbPDE/a2y24X3UtuqmFpo4tN0JQgknK2LrpYUoTSOcNKdlVJeW3Xv0lxvvNtRSVmi9BUmh2iL60ildUSfyyOnsyaUJvQJV7KMzTZ5KWauvnpQRA9iKahltOfg2hFEjl3STfqtXlFPCWFzCS68pQRQWSrIkneFvKFfJI8oPsyiUJCEpCUq0QkKbSfIfeveeUR5U006ke1Bpq0Cfsrjq6OKUVD+U1RagOBVZtr0i/JyCqHKQ0nQ90aqPJUwofJArEyphCT3aRnKdUISmg6oB7tHVxSjyiGamFFOd50IToAhV+nekVPwtphbKV3I5jFJeUqgU7w+wgHMSfzGudRPFRSIyBOHTzi5lIw5gFTYVUlFACr2yNQbarVU8BGRrx+nTjbsxZvUuEqjQu4ZizrJq0rKRTQabh9coqdwjXu0Cu/LETKc2ZGhcTQEfnTdPzqP6oXTNOA+NXrHo9R5I3No4Cg6Ujx2bbR4lCvWFF2ZWdVKPmYiEHqOGlWMLXUNJAA1Ws0HpBSWwnKlqZdWt2hzDOe6bBGgTUEqPNKTCthh2xUgDeSBUU4FVhB3/iFltrKkLddJoCKWHDvCCqnupApxjN6hza+E1elcFL4zp0hiDCUoemHQSok5ACSeACVEqHp6QTPa2Ye2ZOWoNO8d0HRP8AcRz7sbiIzuOTYbYQEjKmhC1k6kqNVGlteOkNeFdqH3SpOHyxUmw71Wy2L611UfMdIlBP6/gvkceUvyGR2SemNqfmFKG9tOygdf7xXXjuHyh7qVbD7mgSykLPSosPWKWLYYAM+Lz1QdGEHIgnkkbS/SBJ7VGhaw2UCE73Fpp/yin/ADqHSKqkZ7lLngLYjNT7ySp5xuRaGoFFuU5qJCUnnCS/iMq0r7hsvuH+Y4SSo/ERU/0jzgz/AMITEwQ5OvG1wFbhxA0SKcE34xWnMRlJaqJZBec3lN/VW71VHbZ1UVwicmthbndIOqEbPqAa/wCpXlFnuJSTAzKSpwU2RtqFOVgnyELM9jLqhtKDSR7KNfNWp+UUWAo/hpoDoo/qBqfq8c6QVb4Haa7WvOAhBEu3rWynKdTYQGGMttEraQXHD/NcOYn+sj5JBgMEitCS6oagUoOvsp6kmK03PAmhOY6ZG/0K9T0EJ13wP+nXzBtszU6Sa1RUgqUcrdeGpKjyv0EbtSksyr70mYcHspFEjlQaDqR0ilhTygxRazlqujLdjuFVrrWnAVGmp0j1MzmohpO6lE8uKqW8vWH0J0sYTjLikgLX3DY0aasqm/aoCB8IHWHL+HZSWnXUNpbbByI/MpWqlE+gGvtRylDaSsIJLjqyAllreomgCl9SNdLx3FqVTLstsIACW00toVaqPmSYKsV0AcfwxrOZksqfWAKtpNM/Om/nenKIMQnAEhWJTKZZmlEyUsraUOClpoae6kAcTBaYehKHY4PTuZomizU1uEU8Sify8BxtBs5RsasAmFTw7hiVblsPQRnTQZ3DqlFrJrQEm5pwtFH+K2EoXNSyigKIaoNabK9w0pcR0SVYalGABsoQN+p3k/Eo/tAabd+1JC8qUlFaZqnxaAndoIWcmo13GwwuV1oSJZLqQCKDhYHKD+Uez5Ro+twAp3q8RvmV8Sq1I5Vgo7OJl6ImDkVTfvpqRxEU1Yi2sEoIpvUafQjE13PTSXBXlFqICbJQj2AkZT5aHzi1jOGpCO8cdyNkUKq0WT+XvDUpHAJFY0kHAtVEiiePHnDemWDjGWg4pqAaEaG9o7oTOlNx0IeCOOHJLsFUpJHMe9y5XHVXNEJUc5rXWmm6Mg0uyqGoWrqVqA9FrH+hA5xkNH1EkqojL0kJO7OSzAINjcEFJ4EXB/Q+UCceZGfMBQL2wOFdR5GsX5Z3M0km5TsHyrl9U1HkY0mms7R3lBrX3VWV6Gh/qj0TyOGAwap6XjKxidaR4Y44lRcXNdIN4ZLr75pDWyV0qqh2Qo0BJ3CA7QHCvU0hpOOoS2gLIUNSwyMqDXQOL1IFN3GBLgaPI8NyGGSWbvlKmpnUppmoeaQaJ/rMWE9pJ+coiVbTLtaAo2lU5KpQaaJSesc1mVuPgFxTbDe5tCcopxyC56qjovZXHJky6JeQYCEixfc0pyG/edT0iPUnpGlxpW9+7L7HYdiXBfnXQSfEparnzJJJ6nyjdHahNe7w2V70j2yMqE86kX42CdNYpzuEy7Kku4jMF90+FBqb8EoG0fKgiObx99X3TDYlkDcU53f/AIxQN/1mOc4wWzownPgix2TJHeYnN1B/lI2UE8DvUfWFbEJ5Tn3cu2GW6XsQojjl8VPiIidZTnKkZn3d6grMRzU6RlQOSBbjAebeCrV701/Dbs2Oal6qiX618F1g6fmezRhpAOyC6sb7EDqrwp6Cp5xE9NVNK5yfYbJCf6l6qjEMrd2aZgPYbshPGqokaSkbI+9P5GrIHxL/AO8JY9dlwVwypzZNx/ht2SOp09YxakNkJBBV+VBsPiXqegiZ53NskgpH8to0QPiXFSmYWAyjhstjqrVRhlvkSWlrk9amRUZhmQnVCbJ+usWEOlaAtSw20SoZEWNARYnUi4iohvNZCe8I905B0SNeseiQJot00B03k+6ALV0i8dmeVrk6D/COUQtxbyWwltgABR1U6qtAOgqT1EP849xivgWFJk5VthOo2nOJcVQn0sPKKU/M84cVbIn3SogJFSbADed0O/Z3Bwwi9CtXjPPckchA/stgpQO+dG2Rsp/ID+5t0hjdcCQSaADiYKQs5XpC/wBtHNltJOzWqv2ik5iYaaKAKlQoN4JNsxPnWFT+IXbxlBKQc6hWiRu5nhCngfa4uAhYoK7r0+uMRyJp2avTyi49DOj41LtTLYZXfMKhW8EUAVXia/Ixzcdn3JR094C4niNDzyw1ymI1ooEHT65QSM2FABQBiFs1dNcAKRxRCqXA5HWGvAsQzWMAXcHC6qbFabjeL2BsqSoAppCx1I6buJJ2w7PrdIUl1TbSvxUNJ2lndVVjSlRQmgjIa56TS8yptd0qBB6RkPKEr0yEcka2j5gwSY2yjcsW+JN0/uPOCLLqQq5FKEKG/KoX+vdgGfhPr/aN2Ca0pSv0I2KRhlDuRTjeVVriI17jFl9uqTFZFwR9WgkzwQXwNwhxISKkggZU1N/I/pAhMEMPm8hqCojeEqyDzUN0EAz9mZMommy80HRtZmUJzlJoKKVurW20Rv0h4m8fedqlshpCdUslKljjmdP3TflmhFlcTGgCVoPibQSG9PE4rVYHDSLE9iqVCle+A9lP3csj0uv6vGPNKadLg9D08cclcuQuy+kFXcp7xftqQo0HNyZVtK/ppAucxJBBTUPU1baPdy6fiVqv19IrsSsxNj8zaeP3bCefPzi3KSTOYJQFTrg9lIKJdJ4lXteXrGf388/Y2W2qRQSh+b2EjOkXyoGRhI4qVv6mJUSrI2RWaX/hs7LKfiX7Xl6wSmKuDK6vvgn+QxRDCOa1+GgpqcxgY/MqdHdtgLA1Q1VDKeal6r9aR3Vfnn+AOFc+efuQzT6l7KilSR/KY2Wk/Evf84qVLgypAUkbk7DQ+JWqo2KQdn8Yj2EbLKep3x46CobRCwNw2WU+fteUOib2Qmh4O0/paT/vGrl6FRChuJs2Og1VEczODdRZ3WogdE7/ADik4tSjVRqYtGDfJnnkS4LzOMKbz92a5xlKlDd7qdBDV/CvBTMTRmXbol6EV0Lp8CR8PiPDZ4wmyMgt1aW2xmWshKRzP7bzyEd2kZVuRlkMJ9kXP5lm6leZ/QRdKjO7bLGKzgFbiLfZrBCoh50c0IPDctQ/QR5guClSu9fGl0pIsn3l13+76wG7WfxQaYBakwHnL1WT92nnUeM8hbnB13DvhDzjOMsSjZcfcS2ncSbk8ANSY4h21/iW9NVbl6staV9tXP3f16QvYhMTE453jy1uK3E6JGtEjRI6RW7pKDlA7xfAXEI8t6Q8cNK2CfsZNSTbeT/ffEko4GySipoLnlw5RadaUpVFVJ/In9zoIgcKU6kE7kjwg8z7UNTfIiaTuI1YVOiqVpOydRDiyvN9bo5Lh8ypmiyPu1kgAm9qVI9RHQcBxRKki9RuPGM2SFG3Dl6l9x5wZASNbmCTVCawuS7w3GDMgqsBBmu4ZZdtSMiEUBrGRSyFHy6HVH2flWPSpfAj66R4E8CPWPe5PL0ilol0vuE5dkKFbaVPL6rAVacqyOEG8DcyqGbjQ/Cqx9D+sU8fky25Q/XOHiyEo0DVpoY3RGKFRXyjUQ4hazqIykjLXjQdecNGDjM4A039qcA8NKNJ947z5UEK8mhJWmoUq42RavmRaG2Tn0oOUJC1L2UtNqIBNgQ657V9wiOZfDpGj07+NW6Qacky7/5l0zBTcMM0Qwj4leEfMxC7Phz7ppIe/wAliqWE/G5q5+nSNJlitETTneKGkpLWSPj/AP0Y3dC1Dulfdp/9NLa9HF7vq0ebf13559Pc9lfb/pRmgkkIdV36xpLsDKyk+8of3MVXypwZFkFI/lNHK2n4176RJOzLbaclrW7lo7I5Lc1V0EA5maUuxskaJTZPpv8AOLY8cpeeedzNkyxj5552LU1NoSMtl09lIytj91HrA2YeUs7R6DcOgjZLUSJajTGCiY5TlIrJagrgeFh5zKokJ1JGvIRChmGzCMBcbZL6tmpFE0vS9FcuQ4EmGnJ1oOOCclY1dlOzrMsS61nccUmiUqoco9qhpetqk/7wUn8TYk/vJhWd6lUtJoVDpwPvKtw4wudnsTUHkBVk3FjfaoCflFY9kihxxTyyoBV1qvmvYneSQRaM79R0rZq/8qlLWihj3aSbxDY/DZ3NIJp1UbFR60HKKicFbZp3pJUdEC6jwtur/wBoZpFhTgIZKWGU1zPLpusQOYJpQV4VSYPYbh7MsgupoyilVTUwB3qgf8Ns+AHcVXPvR0YZMm5aQJzxYdRVsVmezC1BP2jMwlfhl2hmmHOopsDiVDyEZjkgxLN5XSlgEWl2jmdVzccrX0tzjMY7c0UWMOaWpxyynSCt9Z0ta3n5JEQN9iW2U/asafyZjmEuFfeLPvGtT0HqI1QioqkYZzlLchOQHptRblGTl35Rsge+uw9aRC9ItsLos9+7pkRdIPAka9BD1jk6+60EIQMPkzZCKUecHJAvfh+sKU3h/wBmAJBYB0Kqd8occvsiKUJdcgbGyorGeygKZfy76UGkQYZiSmVWuneK/pwi/iEyuYIJTlSBQBIoSB+p5mAbqbwqVqmdJtO0dMwbtChQG1feCYZZTtIgb443JtIqMygN8Mj7qUJbKcwBBqTxGnyjPKK6qRthNuNs6U72rBFgYyObtYiokJQCpR3AVPpGQOhh60hSKeJjEmmlY3cbUnxbNd2/03R4lXNR8osZrJpR4hQqLGxqdxtXy1hj7QS/ey7btLiqFclJ09R+kK5cHE/Xl+8OPZpwPtONb1pqB/mI1HmKesdtCTEdnhGsTzbORwiNHU3rxipAxB8+XGDsgnKEKUru0VFUt+NXC4NRv1pAFJpBfD3cqNkAGpqd/rAlwPj+ZDfMPty6cqqNCn4TRq4a/nc3fLzhfnMVWsFCQGm/yItX4jqqKYTEqG4xwxRjs9DJmlPRXS1EqWYtoZidDEWJdJSSzFhmVJNACTFltCakVqRuH++6JcIBcWe82Ug0CRpzqd8ByHjC2Fuy8mwHwlw51C9B4U9TvNYb8c7PB5QeQtdUkDu1GqQCKEp4V31rWFuZQlp9taBbKc3yof1+UH8Mx25QsgJWMpOpFQRWhESlLqVGmONRaaFdbZSu9iD+8NuPTBUw0tKFOVGUpBypqBWq16pRStk3NLmkL2ONFLhBFNabQUSK2UTaldaUtWL3ZtwOBcuuhSvSoqM2oNN990Ru0U7iq/jLrS2HStC0ME5EAZGQSa0SNV3/AEF4K4fgc9i57+YdLUuL964MopvKE1AApvr5xYxKTalyO8T38w4cqUmlCsmiUDzPhEE8KwVx5DbM04p8NgZZJg0bTSwL7gtamn6xo9NOU1TRj9XjjCVxfJPgrrTKVNYMylahZ2efs2noq2c6nKm3WLWEdnxmMwV9+7qqdmR92gf5Ddqp96tOe6CM260yUMuJEw+B93JS6R3aOZHptLtawijj0yhA7zFHUqIFUybJ+6Tw7w1qvqaJ5Rq4MK3wVHpzPmVIIC6eOemPD/7e5XRNEjnHL8cKAskurfcOrirk8kJ4c4dJh+cxW6aS8ojRRGVASPypNM1B7RoBGDAkMIK2AEppVU3McOLaTSvJRoNKBUDbGpL3OfKYUj8X7vNfJqtQ576ekCZ5pQUoKFFVuKUpwtutDTNzKUkqlwpavamHdSfdHs/r0gBiG6pqo6k6+f8AeOVXoEra2DWzpDr2cS1MbDxKaaUrTzMJKbEwzdnZ7KamwFz7I8zrTlC5bStFMFN02dUwKUl2RSXbqrjT/qIjIgw2acyJWslCV+FSkZa03ip/2tGRyC+TjrhuaW6RXcqYNT+HFCjmKRXQJqaDzgcoJG+JKRRxKfdwa7LTZacB4EKHlZQ8wfkIpBI3ERIzsqCqafRHmLQeoRx0Eu3eHhLhUnwm46Kv9dIXQcyDyvD9icv38mDWpaJQfhN0n0/eOfy9lUPGh/SLQfYzSRrF3DHLkcYpqFCRHrS6GsFqwJ07GNpEWkJSLnTmaD5wLXPACup3CKLrilnaPlu9IjRs69BmYxltPhGY8rD1gXM4o65yHBNv7mNpXDSrdbfy5mL/ANnSkAJuo6Gmp90aqhHkitIeOOUtsuYWzkSByiXD13V8UbMiliKEWpwPCJcLQNob0n5G4hG+5dfQITrv3YVaoBFzSgsajiesUkKNN8Xloqgjlu1pFWW8NN6SQfK0JZRltqdLiUIVcoqAbaWI/cekF8GcKXQR5wrTGwoK5wwyS7hQ5QKGs27d4S6ubSpuqUqyELBzOHSobT7ITSppxrWC/abtL3MuWcPSllAFCtNNaaJN8y9bCp5iCOPoBl21kgAbKqmiSDdOam0oAg7I1JhJdw519QKlliXFc76hcJAqcidEaaC+lY6OSSl0oSWCDj1y2EJXtUUNplcNYWXlgd4sCrq1b1LN8vMqNoKYR2HSlYXOn7VMnaDCDVtHvuE69VUFjQGCXZuYlJeSC2Vol5Yii3z+K6oahNRrXea8kjWIPtz8y2osf+Akrlb7go857wzG1vaOtR0jdVcnl2+FpFnGMWbbWG1p+1zVskoyKttndmtci20vSlkp3rvaFsApdxV0OuG7cmzdIO6oBJUdBX9YklsTShC0YYhLLI/Gnn9590m61m+yPQQPwbBHZpShJ5wg/izz4218Qj8qeSb8SIPINIUe0Ew685QoCDohlu5HK2/kB1pBOT7CltAXPK7pJ0ZBBcX6aftDxINS8kMkggvvmyphQzE01yAUBAJ3UTurW0AsRwt112jmZ55WrSTW3+YvRI90UHI6wjl/aUjBt/Ec97RJT3ykoRlSKAJAvTcCd56cY6b/AA6/hwjKiYm6qUQFJaIoAN2etyeUeyv8MXDMtzEy8FAFKilNjmT4QDpQUHpHTErguWqE6adnmIyKXmyg0H5TTQ7jGRIl4RkdZys4B2mw8mi01IptDhwMKqxHR3DbzgHjvcINO7SVUvuA603xmWjVdieUx6kqEZMP32QKRGh48IskI3sf+yDwXVpVKOoy9FC6D+3kYSselS26bU5cxaCWCYjlUkCxBqnqNofuILfxCkgrK+gbLiQsdTqPWsFOmQmhNfOh4xFGyDVJ5XH16RpFiJaS+LVudILYShCia1zAVpUC3EncICtfVB+8WZV7KsKqNb7xT/qiWXHaL4svS1Yyr0FKU3a5f6U6rPM2i9KS+W9SkkXNi5TqbNJ5mBTj9DvKuFdrzOiRyESd0tYos0TrTRHVXE9fKPOeuT2I0EZVpJuDUbr1Hrv6xslIS8feTQc6VNa+fzjaTQBSmm61I1xKy2lD81PW0XRJhBAsfr/vA6TVUua+LeamtBW9OMElqFKjhAqWFFL5mvypHJAbLMy1mTSMwV8lNDYg0MWJFGcECIUt5Vk6cYF9g13OkYOUOs5CM2ljxFx0/vCdiTjsw53CG++dBp3YB7luhpUi2ciniVs10rpBzsa7fKd8WO18++0ruJNsIW6M7roFDTQEq3aH61Xpi6k3VHSlJfDFci+3h8rh/dh8qnZtNmpZFVJbJNSKUrUml/lHuLBx5xP28qfeJq3h7FcqTu70itN2l+YiLDliTStMqO9mlIo7MOK2WyTVRKjQJCRYDUkmsFex0y6013TLVZlZUVPlG2tNbLCSapTqMyykV3K0jXHJDszBPDkW2iyrAAnI7ii0kpH3UmzQISBrs1pQWqagXuTBNxDkwgKeUmWlEiyRQJpyr467iQE8AutY0daYlczkwoPPWJSVbCN4K1kbSuFR8KBC3N9qFzDhVWoGiiKDnkT7I941UeIFoeMZZHXn7ifDjVvz2Dk3OpFG2qstnU/zV8Kk+DzvwCYKYGltsAIAT01PMnUnnCK0sqcJ3Q1YS5XTdGpYYxRmlnc/YbwKiK7yKRLKLqI3fRURKcbQYSplIaxkeJ1jIgjQzkguU/XWEnGQvOrMMtSdSL31h1R4vKFrtHLpqlVLq150iS5Kp6FzKkbxG1RGOimkQ5zxioCwldCCKAg1BroRcHSG6cxllUmlpaqLSSUD3FCpHkbeUJWc8TE03+G0d+2PIKFP1Mco2TycWazksWH1tK9lRHlxHIi8VlJoSIwi4842f1HSLGc1QfqlYl7wk2r1/wBtwiDjEzJtBOD+DOZUEmhvY6U6/VYmfnDvrXdTxdQPZ6m8U8ONG3DvT4eXOPXU2T72vE+cefKC62z1cc3+mg/gq6tg213Gu874mxEVA5KB9DWIMG/CT0iw9pBfI62iwldRSK6G9oxalhaPVDb9I690GtBPA5fK4mLWPYYEOVToq9OBjbDvEmLmPGF6R29Im7NN0WkiLHbVai4hIJpkJoiyjc1qo2QgDVWt9d0SdlEx52mTmmWEKugpqRxuYnmdYmxse8qE6dKw2e5CAE6KUD3SVagNo1dc94230vB2Z7UJlJdLaAUuFILlfxlrpcrI8A67VNMusDZuZUmXU8DRwLyBVBspvZI0ToLikI86s2v9E3i/oYdUXIyevyVkUVz/AB+DMWxl19VVHQnKkeEV1NK3PM1JgtLvZUpB1MKoO15waxA0Un4Y9TFpaPJncnsZWXxlzb4ZcHcoAeMJSFWQIasNVpFW7QiQ94e7BHWA2Hmwgw3EHyU7FFxNFdYyJpkaRkZpKmXT0f/Z">
            <a:hlinkClick r:id="rId2"/>
          </p:cNvPr>
          <p:cNvSpPr>
            <a:spLocks noChangeAspect="1" noChangeArrowheads="1"/>
          </p:cNvSpPr>
          <p:nvPr/>
        </p:nvSpPr>
        <p:spPr bwMode="auto">
          <a:xfrm>
            <a:off x="50800" y="-792163"/>
            <a:ext cx="2762250" cy="16573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7418" name="AutoShape 10" descr="data:image/jpeg;base64,/9j/4AAQSkZJRgABAQAAAQABAAD/2wCEAAkGBxQTEhQUExQWFhUXGBobGRgYGBwcGhwYHBoYFxgXHhwgHCggHB0lHRcXITIiJSkrLi4uGB8zODMsNygtLisBCgoKDg0OGxAQGywmHyQsLCwsLCwsLCwsLCwsLCwsLCwsLSwsLCw3LCwsLCwsLC0sLCwsLCwsLCwsLC4sLCwsLP/AABEIAIsA6AMBIgACEQEDEQH/xAAcAAACAgMBAQAAAAAAAAAAAAAFBgMEAAIHAQj/xABGEAABAgQDBQUFBgQEBAcBAAABAgMABBEhBRIxIkFRYXEGEzKBkUJicqHwFCMzUrHBB0OC4VNjktEWosLxJDRUg5Oy4hX/xAAZAQADAQEBAAAAAAAAAAAAAAABAgMEAAX/xAAtEQACAgIBAwIFAwUBAAAAAAAAAQIRAyExEkHwBHEiMlFhkROBoUJSwdHhFP/aAAwDAQACEQMRAD8AWmcFcVLuvgWbykjeQbVA4DnxgC4VHUx0r+HqkuhSCa942pFK20NqRxd+fWsa040h290c/qFXZ1CN9+ERN44QUkJzXrlNhUbrXPygO02VGwr0EG8PwxVioU5cYDVgutl91c1OJq46200DTIiiRXkhNzYi5h1le07qZVuUlxkSlOUue2rjT8ohZlJbWlgfrzgnL5Rbdv3n5aecCGJR3LgtLI5aXP3D3ZrBS6rIiwHjWdw4Q4rxGQlSAMrjosAgd4v5Vp8oFSXZUlqs2+UNDRpJyo8yPFB3Cu4aGWTlq7swGRPmo3MCeRz44CsahyQjEJ+YsywmWQfaeOZf+gCg8yYrzeBy7ZCp+YU8vUJcNq+60mDjkq+sVceDafyt7I51WbnygC9j+HShIaHfO8GhmVXgVm9Ym67jK/6f4/2XG5l5QyysuG0fncAFuIQBYdYhmpRtIzTsyVD4siOgAN/WBisSxGbqG0IlG+J2lcidwPzilOYPJyv3k4/3rnFxX6JuT5CByMlXf8BZrtc2kFEjLF2/iAyIr1pfyrFlWHz8yCZmYDCN6GrW5q8X6QBY7Suu0TJy9E/4jgyJpyQBmV1qIo4nPMJ/89MrmVD+Sj8Mci2k081qjq+oLrhDFJTEiyoolWlTbo17sVofeWdlPUqPSLE9MvBAVOTLcm2dG2iCs8s5H/0SesLcpjM9MpDcoymVZGirZqbjUpyp8knqYlPZuTlT30/Md66r86iSrlqVKHK/lBT+grXdkkt2nFSjC5MrUbF90GtfPaUfiUnoYsTHZt10d7ik3RAv3YOVsdRUD5V5mPF9pXSnLKMolmtzrtiR7jYuRzJ8oWpzGJZCs7qlTjqdFLpkSeAT4EfM8o5/cHsOWG4k0kZcNlA5uLzmw3/qIzL6D1itjU8yipxCbL6hfuGtlsclAG/9ZhM/4hn59WRhJCdDkqlCeSl29NnpF/DeyEs0tIm3VTDx8Msxx31P70TzJgbfB1LuSL7bTMyr7Ph7GQD2W01IHEqoKfLqYlxXBktIC8TfC3NW5ZolSivcVAa31qCdbwdM0tKMhW1hrH+G3RTyh1A16Vj3BEVJ/wD50uBfamXjnWTvOuvU15QGktvkaLk9LSOMdrpB1ruS604hS0BRK8qTvFAhIolIIO+vGC/ZecKmwgVo3Wrbf3ZudVukHJeulze0NvbPDE/a2y24X3UtuqmFpo4tN0JQgknK2LrpYUoTSOcNKdlVJeW3Xv0lxvvNtRSVmi9BUmh2iL60ildUSfyyOnsyaUJvQJV7KMzTZ5KWauvnpQRA9iKahltOfg2hFEjl3STfqtXlFPCWFzCS68pQRQWSrIkneFvKFfJI8oPsyiUJCEpCUq0QkKbSfIfeveeUR5U006ke1Bpq0Cfsrjq6OKUVD+U1RagOBVZtr0i/JyCqHKQ0nQ90aqPJUwofJArEyphCT3aRnKdUISmg6oB7tHVxSjyiGamFFOd50IToAhV+nekVPwtphbKV3I5jFJeUqgU7w+wgHMSfzGudRPFRSIyBOHTzi5lIw5gFTYVUlFACr2yNQbarVU8BGRrx+nTjbsxZvUuEqjQu4ZizrJq0rKRTQabh9coqdwjXu0Cu/LETKc2ZGhcTQEfnTdPzqP6oXTNOA+NXrHo9R5I3No4Cg6Ujx2bbR4lCvWFF2ZWdVKPmYiEHqOGlWMLXUNJAA1Ws0HpBSWwnKlqZdWt2hzDOe6bBGgTUEqPNKTCthh2xUgDeSBUU4FVhB3/iFltrKkLddJoCKWHDvCCqnupApxjN6hza+E1elcFL4zp0hiDCUoemHQSok5ACSeACVEqHp6QTPa2Ye2ZOWoNO8d0HRP8AcRz7sbiIzuOTYbYQEjKmhC1k6kqNVGlteOkNeFdqH3SpOHyxUmw71Wy2L611UfMdIlBP6/gvkceUvyGR2SemNqfmFKG9tOygdf7xXXjuHyh7qVbD7mgSykLPSosPWKWLYYAM+Lz1QdGEHIgnkkbS/SBJ7VGhaw2UCE73Fpp/yin/ADqHSKqkZ7lLngLYjNT7ySp5xuRaGoFFuU5qJCUnnCS/iMq0r7hsvuH+Y4SSo/ERU/0jzgz/AMITEwQ5OvG1wFbhxA0SKcE34xWnMRlJaqJZBec3lN/VW71VHbZ1UVwicmthbndIOqEbPqAa/wCpXlFnuJSTAzKSpwU2RtqFOVgnyELM9jLqhtKDSR7KNfNWp+UUWAo/hpoDoo/qBqfq8c6QVb4Haa7WvOAhBEu3rWynKdTYQGGMttEraQXHD/NcOYn+sj5JBgMEitCS6oagUoOvsp6kmK03PAmhOY6ZG/0K9T0EJ13wP+nXzBtszU6Sa1RUgqUcrdeGpKjyv0EbtSksyr70mYcHspFEjlQaDqR0ilhTygxRazlqujLdjuFVrrWnAVGmp0j1MzmohpO6lE8uKqW8vWH0J0sYTjLikgLX3DY0aasqm/aoCB8IHWHL+HZSWnXUNpbbByI/MpWqlE+gGvtRylDaSsIJLjqyAllreomgCl9SNdLx3FqVTLstsIACW00toVaqPmSYKsV0AcfwxrOZksqfWAKtpNM/Om/nenKIMQnAEhWJTKZZmlEyUsraUOClpoae6kAcTBaYehKHY4PTuZomizU1uEU8Sify8BxtBs5RsasAmFTw7hiVblsPQRnTQZ3DqlFrJrQEm5pwtFH+K2EoXNSyigKIaoNabK9w0pcR0SVYalGABsoQN+p3k/Eo/tAabd+1JC8qUlFaZqnxaAndoIWcmo13GwwuV1oSJZLqQCKDhYHKD+Uez5Ro+twAp3q8RvmV8Sq1I5Vgo7OJl6ImDkVTfvpqRxEU1Yi2sEoIpvUafQjE13PTSXBXlFqICbJQj2AkZT5aHzi1jOGpCO8cdyNkUKq0WT+XvDUpHAJFY0kHAtVEiiePHnDemWDjGWg4pqAaEaG9o7oTOlNx0IeCOOHJLsFUpJHMe9y5XHVXNEJUc5rXWmm6Mg0uyqGoWrqVqA9FrH+hA5xkNH1EkqojL0kJO7OSzAINjcEFJ4EXB/Q+UCceZGfMBQL2wOFdR5GsX5Z3M0km5TsHyrl9U1HkY0mms7R3lBrX3VWV6Gh/qj0TyOGAwap6XjKxidaR4Y44lRcXNdIN4ZLr75pDWyV0qqh2Qo0BJ3CA7QHCvU0hpOOoS2gLIUNSwyMqDXQOL1IFN3GBLgaPI8NyGGSWbvlKmpnUppmoeaQaJ/rMWE9pJ+coiVbTLtaAo2lU5KpQaaJSesc1mVuPgFxTbDe5tCcopxyC56qjovZXHJky6JeQYCEixfc0pyG/edT0iPUnpGlxpW9+7L7HYdiXBfnXQSfEparnzJJJ6nyjdHahNe7w2V70j2yMqE86kX42CdNYpzuEy7Kku4jMF90+FBqb8EoG0fKgiObx99X3TDYlkDcU53f/AIxQN/1mOc4wWzownPgix2TJHeYnN1B/lI2UE8DvUfWFbEJ5Tn3cu2GW6XsQojjl8VPiIidZTnKkZn3d6grMRzU6RlQOSBbjAebeCrV701/Dbs2Oal6qiX618F1g6fmezRhpAOyC6sb7EDqrwp6Cp5xE9NVNK5yfYbJCf6l6qjEMrd2aZgPYbshPGqokaSkbI+9P5GrIHxL/AO8JY9dlwVwypzZNx/ht2SOp09YxakNkJBBV+VBsPiXqegiZ53NskgpH8to0QPiXFSmYWAyjhstjqrVRhlvkSWlrk9amRUZhmQnVCbJ+usWEOlaAtSw20SoZEWNARYnUi4iohvNZCe8I905B0SNeseiQJot00B03k+6ALV0i8dmeVrk6D/COUQtxbyWwltgABR1U6qtAOgqT1EP849xivgWFJk5VthOo2nOJcVQn0sPKKU/M84cVbIn3SogJFSbADed0O/Z3Bwwi9CtXjPPckchA/stgpQO+dG2Rsp/ID+5t0hjdcCQSaADiYKQs5XpC/wBtHNltJOzWqv2ik5iYaaKAKlQoN4JNsxPnWFT+IXbxlBKQc6hWiRu5nhCngfa4uAhYoK7r0+uMRyJp2avTyi49DOj41LtTLYZXfMKhW8EUAVXia/Ixzcdn3JR094C4niNDzyw1ymI1ooEHT65QSM2FABQBiFs1dNcAKRxRCqXA5HWGvAsQzWMAXcHC6qbFabjeL2BsqSoAppCx1I6buJJ2w7PrdIUl1TbSvxUNJ2lndVVjSlRQmgjIa56TS8yptd0qBB6RkPKEr0yEcka2j5gwSY2yjcsW+JN0/uPOCLLqQq5FKEKG/KoX+vdgGfhPr/aN2Ca0pSv0I2KRhlDuRTjeVVriI17jFl9uqTFZFwR9WgkzwQXwNwhxISKkggZU1N/I/pAhMEMPm8hqCojeEqyDzUN0EAz9mZMommy80HRtZmUJzlJoKKVurW20Rv0h4m8fedqlshpCdUslKljjmdP3TflmhFlcTGgCVoPibQSG9PE4rVYHDSLE9iqVCle+A9lP3csj0uv6vGPNKadLg9D08cclcuQuy+kFXcp7xftqQo0HNyZVtK/ppAucxJBBTUPU1baPdy6fiVqv19IrsSsxNj8zaeP3bCefPzi3KSTOYJQFTrg9lIKJdJ4lXteXrGf388/Y2W2qRQSh+b2EjOkXyoGRhI4qVv6mJUSrI2RWaX/hs7LKfiX7Xl6wSmKuDK6vvgn+QxRDCOa1+GgpqcxgY/MqdHdtgLA1Q1VDKeal6r9aR3Vfnn+AOFc+efuQzT6l7KilSR/KY2Wk/Evf84qVLgypAUkbk7DQ+JWqo2KQdn8Yj2EbLKep3x46CobRCwNw2WU+fteUOib2Qmh4O0/paT/vGrl6FRChuJs2Og1VEczODdRZ3WogdE7/ADik4tSjVRqYtGDfJnnkS4LzOMKbz92a5xlKlDd7qdBDV/CvBTMTRmXbol6EV0Lp8CR8PiPDZ4wmyMgt1aW2xmWshKRzP7bzyEd2kZVuRlkMJ9kXP5lm6leZ/QRdKjO7bLGKzgFbiLfZrBCoh50c0IPDctQ/QR5guClSu9fGl0pIsn3l13+76wG7WfxQaYBakwHnL1WT92nnUeM8hbnB13DvhDzjOMsSjZcfcS2ncSbk8ANSY4h21/iW9NVbl6staV9tXP3f16QvYhMTE453jy1uK3E6JGtEjRI6RW7pKDlA7xfAXEI8t6Q8cNK2CfsZNSTbeT/ffEko4GySipoLnlw5RadaUpVFVJ/In9zoIgcKU6kE7kjwg8z7UNTfIiaTuI1YVOiqVpOydRDiyvN9bo5Lh8ypmiyPu1kgAm9qVI9RHQcBxRKki9RuPGM2SFG3Dl6l9x5wZASNbmCTVCawuS7w3GDMgqsBBmu4ZZdtSMiEUBrGRSyFHy6HVH2flWPSpfAj66R4E8CPWPe5PL0ilol0vuE5dkKFbaVPL6rAVacqyOEG8DcyqGbjQ/Cqx9D+sU8fky25Q/XOHiyEo0DVpoY3RGKFRXyjUQ4hazqIykjLXjQdecNGDjM4A039qcA8NKNJ947z5UEK8mhJWmoUq42RavmRaG2Tn0oOUJC1L2UtNqIBNgQ657V9wiOZfDpGj07+NW6Qacky7/5l0zBTcMM0Qwj4leEfMxC7Phz7ppIe/wAliqWE/G5q5+nSNJlitETTneKGkpLWSPj/AP0Y3dC1Dulfdp/9NLa9HF7vq0ebf13559Pc9lfb/pRmgkkIdV36xpLsDKyk+8of3MVXypwZFkFI/lNHK2n4176RJOzLbaclrW7lo7I5Lc1V0EA5maUuxskaJTZPpv8AOLY8cpeeedzNkyxj5552LU1NoSMtl09lIytj91HrA2YeUs7R6DcOgjZLUSJajTGCiY5TlIrJagrgeFh5zKokJ1JGvIRChmGzCMBcbZL6tmpFE0vS9FcuQ4EmGnJ1oOOCclY1dlOzrMsS61nccUmiUqoco9qhpetqk/7wUn8TYk/vJhWd6lUtJoVDpwPvKtw4wudnsTUHkBVk3FjfaoCflFY9kihxxTyyoBV1qvmvYneSQRaM79R0rZq/8qlLWihj3aSbxDY/DZ3NIJp1UbFR60HKKicFbZp3pJUdEC6jwtur/wBoZpFhTgIZKWGU1zPLpusQOYJpQV4VSYPYbh7MsgupoyilVTUwB3qgf8Ns+AHcVXPvR0YZMm5aQJzxYdRVsVmezC1BP2jMwlfhl2hmmHOopsDiVDyEZjkgxLN5XSlgEWl2jmdVzccrX0tzjMY7c0UWMOaWpxyynSCt9Z0ta3n5JEQN9iW2U/asafyZjmEuFfeLPvGtT0HqI1QioqkYZzlLchOQHptRblGTl35Rsge+uw9aRC9ItsLos9+7pkRdIPAka9BD1jk6+60EIQMPkzZCKUecHJAvfh+sKU3h/wBmAJBYB0Kqd8occvsiKUJdcgbGyorGeygKZfy76UGkQYZiSmVWuneK/pwi/iEyuYIJTlSBQBIoSB+p5mAbqbwqVqmdJtO0dMwbtChQG1feCYZZTtIgb443JtIqMygN8Mj7qUJbKcwBBqTxGnyjPKK6qRthNuNs6U72rBFgYyObtYiokJQCpR3AVPpGQOhh60hSKeJjEmmlY3cbUnxbNd2/03R4lXNR8osZrJpR4hQqLGxqdxtXy1hj7QS/ey7btLiqFclJ09R+kK5cHE/Xl+8OPZpwPtONb1pqB/mI1HmKesdtCTEdnhGsTzbORwiNHU3rxipAxB8+XGDsgnKEKUru0VFUt+NXC4NRv1pAFJpBfD3cqNkAGpqd/rAlwPj+ZDfMPty6cqqNCn4TRq4a/nc3fLzhfnMVWsFCQGm/yItX4jqqKYTEqG4xwxRjs9DJmlPRXS1EqWYtoZidDEWJdJSSzFhmVJNACTFltCakVqRuH++6JcIBcWe82Ug0CRpzqd8ByHjC2Fuy8mwHwlw51C9B4U9TvNYb8c7PB5QeQtdUkDu1GqQCKEp4V31rWFuZQlp9taBbKc3yof1+UH8Mx25QsgJWMpOpFQRWhESlLqVGmONRaaFdbZSu9iD+8NuPTBUw0tKFOVGUpBypqBWq16pRStk3NLmkL2ONFLhBFNabQUSK2UTaldaUtWL3ZtwOBcuuhSvSoqM2oNN990Ru0U7iq/jLrS2HStC0ME5EAZGQSa0SNV3/AEF4K4fgc9i57+YdLUuL964MopvKE1AApvr5xYxKTalyO8T38w4cqUmlCsmiUDzPhEE8KwVx5DbM04p8NgZZJg0bTSwL7gtamn6xo9NOU1TRj9XjjCVxfJPgrrTKVNYMylahZ2efs2noq2c6nKm3WLWEdnxmMwV9+7qqdmR92gf5Ddqp96tOe6CM260yUMuJEw+B93JS6R3aOZHptLtawijj0yhA7zFHUqIFUybJ+6Tw7w1qvqaJ5Rq4MK3wVHpzPmVIIC6eOemPD/7e5XRNEjnHL8cKAskurfcOrirk8kJ4c4dJh+cxW6aS8ojRRGVASPypNM1B7RoBGDAkMIK2AEppVU3McOLaTSvJRoNKBUDbGpL3OfKYUj8X7vNfJqtQ576ekCZ5pQUoKFFVuKUpwtutDTNzKUkqlwpavamHdSfdHs/r0gBiG6pqo6k6+f8AeOVXoEra2DWzpDr2cS1MbDxKaaUrTzMJKbEwzdnZ7KamwFz7I8zrTlC5bStFMFN02dUwKUl2RSXbqrjT/qIjIgw2acyJWslCV+FSkZa03ip/2tGRyC+TjrhuaW6RXcqYNT+HFCjmKRXQJqaDzgcoJG+JKRRxKfdwa7LTZacB4EKHlZQ8wfkIpBI3ERIzsqCqafRHmLQeoRx0Eu3eHhLhUnwm46Kv9dIXQcyDyvD9icv38mDWpaJQfhN0n0/eOfy9lUPGh/SLQfYzSRrF3DHLkcYpqFCRHrS6GsFqwJ07GNpEWkJSLnTmaD5wLXPACup3CKLrilnaPlu9IjRs69BmYxltPhGY8rD1gXM4o65yHBNv7mNpXDSrdbfy5mL/ANnSkAJuo6Gmp90aqhHkitIeOOUtsuYWzkSByiXD13V8UbMiliKEWpwPCJcLQNob0n5G4hG+5dfQITrv3YVaoBFzSgsajiesUkKNN8Xloqgjlu1pFWW8NN6SQfK0JZRltqdLiUIVcoqAbaWI/cekF8GcKXQR5wrTGwoK5wwyS7hQ5QKGs27d4S6ubSpuqUqyELBzOHSobT7ITSppxrWC/abtL3MuWcPSllAFCtNNaaJN8y9bCp5iCOPoBl21kgAbKqmiSDdOam0oAg7I1JhJdw519QKlliXFc76hcJAqcidEaaC+lY6OSSl0oSWCDj1y2EJXtUUNplcNYWXlgd4sCrq1b1LN8vMqNoKYR2HSlYXOn7VMnaDCDVtHvuE69VUFjQGCXZuYlJeSC2Vol5Yii3z+K6oahNRrXea8kjWIPtz8y2osf+Akrlb7go857wzG1vaOtR0jdVcnl2+FpFnGMWbbWG1p+1zVskoyKttndmtci20vSlkp3rvaFsApdxV0OuG7cmzdIO6oBJUdBX9YklsTShC0YYhLLI/Gnn9590m61m+yPQQPwbBHZpShJ5wg/izz4218Qj8qeSb8SIPINIUe0Ew685QoCDohlu5HK2/kB1pBOT7CltAXPK7pJ0ZBBcX6aftDxINS8kMkggvvmyphQzE01yAUBAJ3UTurW0AsRwt112jmZ55WrSTW3+YvRI90UHI6wjl/aUjBt/Ec97RJT3ykoRlSKAJAvTcCd56cY6b/AA6/hwjKiYm6qUQFJaIoAN2etyeUeyv8MXDMtzEy8FAFKilNjmT4QDpQUHpHTErguWqE6adnmIyKXmyg0H5TTQ7jGRIl4RkdZys4B2mw8mi01IptDhwMKqxHR3DbzgHjvcINO7SVUvuA603xmWjVdieUx6kqEZMP32QKRGh48IskI3sf+yDwXVpVKOoy9FC6D+3kYSselS26bU5cxaCWCYjlUkCxBqnqNofuILfxCkgrK+gbLiQsdTqPWsFOmQmhNfOh4xFGyDVJ5XH16RpFiJaS+LVudILYShCia1zAVpUC3EncICtfVB+8WZV7KsKqNb7xT/qiWXHaL4svS1Yyr0FKU3a5f6U6rPM2i9KS+W9SkkXNi5TqbNJ5mBTj9DvKuFdrzOiRyESd0tYos0TrTRHVXE9fKPOeuT2I0EZVpJuDUbr1Hrv6xslIS8feTQc6VNa+fzjaTQBSmm61I1xKy2lD81PW0XRJhBAsfr/vA6TVUua+LeamtBW9OMElqFKjhAqWFFL5mvypHJAbLMy1mTSMwV8lNDYg0MWJFGcECIUt5Vk6cYF9g13OkYOUOs5CM2ljxFx0/vCdiTjsw53CG++dBp3YB7luhpUi2ciniVs10rpBzsa7fKd8WO18++0ruJNsIW6M7roFDTQEq3aH61Xpi6k3VHSlJfDFci+3h8rh/dh8qnZtNmpZFVJbJNSKUrUml/lHuLBx5xP28qfeJq3h7FcqTu70itN2l+YiLDliTStMqO9mlIo7MOK2WyTVRKjQJCRYDUkmsFex0y6013TLVZlZUVPlG2tNbLCSapTqMyykV3K0jXHJDszBPDkW2iyrAAnI7ii0kpH3UmzQISBrs1pQWqagXuTBNxDkwgKeUmWlEiyRQJpyr467iQE8AutY0daYlczkwoPPWJSVbCN4K1kbSuFR8KBC3N9qFzDhVWoGiiKDnkT7I941UeIFoeMZZHXn7ifDjVvz2Dk3OpFG2qstnU/zV8Kk+DzvwCYKYGltsAIAT01PMnUnnCK0sqcJ3Q1YS5XTdGpYYxRmlnc/YbwKiK7yKRLKLqI3fRURKcbQYSplIaxkeJ1jIgjQzkguU/XWEnGQvOrMMtSdSL31h1R4vKFrtHLpqlVLq150iS5Kp6FzKkbxG1RGOimkQ5zxioCwldCCKAg1BroRcHSG6cxllUmlpaqLSSUD3FCpHkbeUJWc8TE03+G0d+2PIKFP1Mco2TycWazksWH1tK9lRHlxHIi8VlJoSIwi4842f1HSLGc1QfqlYl7wk2r1/wBtwiDjEzJtBOD+DOZUEmhvY6U6/VYmfnDvrXdTxdQPZ6m8U8ONG3DvT4eXOPXU2T72vE+cefKC62z1cc3+mg/gq6tg213Gu874mxEVA5KB9DWIMG/CT0iw9pBfI62iwldRSK6G9oxalhaPVDb9I690GtBPA5fK4mLWPYYEOVToq9OBjbDvEmLmPGF6R29Im7NN0WkiLHbVai4hIJpkJoiyjc1qo2QgDVWt9d0SdlEx52mTmmWEKugpqRxuYnmdYmxse8qE6dKw2e5CAE6KUD3SVagNo1dc94230vB2Z7UJlJdLaAUuFILlfxlrpcrI8A67VNMusDZuZUmXU8DRwLyBVBspvZI0ToLikI86s2v9E3i/oYdUXIyevyVkUVz/AB+DMWxl19VVHQnKkeEV1NK3PM1JgtLvZUpB1MKoO15waxA0Un4Y9TFpaPJncnsZWXxlzb4ZcHcoAeMJSFWQIasNVpFW7QiQ94e7BHWA2Hmwgw3EHyU7FFxNFdYyJpkaRkZpKmXT0f/Z">
            <a:hlinkClick r:id="rId2"/>
          </p:cNvPr>
          <p:cNvSpPr>
            <a:spLocks noChangeAspect="1" noChangeArrowheads="1"/>
          </p:cNvSpPr>
          <p:nvPr/>
        </p:nvSpPr>
        <p:spPr bwMode="auto">
          <a:xfrm>
            <a:off x="50800" y="-792163"/>
            <a:ext cx="2762250" cy="16573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7420" name="AutoShape 12" descr="data:image/jpeg;base64,/9j/4AAQSkZJRgABAQAAAQABAAD/2wCEAAkGBxQTEhQUExQWFhUXGBobGRgYGBwcGhwYHBoYFxgXHhwgHCggHB0lHRcXITIiJSkrLi4uGB8zODMsNygtLisBCgoKDg0OGxAQGywmHyQsLCwsLCwsLCwsLCwsLCwsLCwsLSwsLCw3LCwsLCwsLC0sLCwsLCwsLCwsLC4sLCwsLP/AABEIAIsA6AMBIgACEQEDEQH/xAAcAAACAgMBAQAAAAAAAAAAAAAFBgMEAAIHAQj/xABGEAABAgQDBQUFBgQEBAcBAAABAgMABBEhBRIxIkFRYXEGEzKBkUJicqHwFCMzUrHBB0OC4VNjktEWosLxJDRUg5Oy4hX/xAAZAQADAQEBAAAAAAAAAAAAAAABAgMEAAX/xAAtEQACAgIBAwIFAwUBAAAAAAAAAQIRAyExEkHwBHEiMlFhkROBoUJSwdHhFP/aAAwDAQACEQMRAD8AWmcFcVLuvgWbykjeQbVA4DnxgC4VHUx0r+HqkuhSCa942pFK20NqRxd+fWsa040h290c/qFXZ1CN9+ERN44QUkJzXrlNhUbrXPygO02VGwr0EG8PwxVioU5cYDVgutl91c1OJq46200DTIiiRXkhNzYi5h1le07qZVuUlxkSlOUue2rjT8ohZlJbWlgfrzgnL5Rbdv3n5aecCGJR3LgtLI5aXP3D3ZrBS6rIiwHjWdw4Q4rxGQlSAMrjosAgd4v5Vp8oFSXZUlqs2+UNDRpJyo8yPFB3Cu4aGWTlq7swGRPmo3MCeRz44CsahyQjEJ+YsywmWQfaeOZf+gCg8yYrzeBy7ZCp+YU8vUJcNq+60mDjkq+sVceDafyt7I51WbnygC9j+HShIaHfO8GhmVXgVm9Ym67jK/6f4/2XG5l5QyysuG0fncAFuIQBYdYhmpRtIzTsyVD4siOgAN/WBisSxGbqG0IlG+J2lcidwPzilOYPJyv3k4/3rnFxX6JuT5CByMlXf8BZrtc2kFEjLF2/iAyIr1pfyrFlWHz8yCZmYDCN6GrW5q8X6QBY7Suu0TJy9E/4jgyJpyQBmV1qIo4nPMJ/89MrmVD+Sj8Mci2k081qjq+oLrhDFJTEiyoolWlTbo17sVofeWdlPUqPSLE9MvBAVOTLcm2dG2iCs8s5H/0SesLcpjM9MpDcoymVZGirZqbjUpyp8knqYlPZuTlT30/Md66r86iSrlqVKHK/lBT+grXdkkt2nFSjC5MrUbF90GtfPaUfiUnoYsTHZt10d7ik3RAv3YOVsdRUD5V5mPF9pXSnLKMolmtzrtiR7jYuRzJ8oWpzGJZCs7qlTjqdFLpkSeAT4EfM8o5/cHsOWG4k0kZcNlA5uLzmw3/qIzL6D1itjU8yipxCbL6hfuGtlsclAG/9ZhM/4hn59WRhJCdDkqlCeSl29NnpF/DeyEs0tIm3VTDx8Msxx31P70TzJgbfB1LuSL7bTMyr7Ph7GQD2W01IHEqoKfLqYlxXBktIC8TfC3NW5ZolSivcVAa31qCdbwdM0tKMhW1hrH+G3RTyh1A16Vj3BEVJ/wD50uBfamXjnWTvOuvU15QGktvkaLk9LSOMdrpB1ruS604hS0BRK8qTvFAhIolIIO+vGC/ZecKmwgVo3Wrbf3ZudVukHJeulze0NvbPDE/a2y24X3UtuqmFpo4tN0JQgknK2LrpYUoTSOcNKdlVJeW3Xv0lxvvNtRSVmi9BUmh2iL60ildUSfyyOnsyaUJvQJV7KMzTZ5KWauvnpQRA9iKahltOfg2hFEjl3STfqtXlFPCWFzCS68pQRQWSrIkneFvKFfJI8oPsyiUJCEpCUq0QkKbSfIfeveeUR5U006ke1Bpq0Cfsrjq6OKUVD+U1RagOBVZtr0i/JyCqHKQ0nQ90aqPJUwofJArEyphCT3aRnKdUISmg6oB7tHVxSjyiGamFFOd50IToAhV+nekVPwtphbKV3I5jFJeUqgU7w+wgHMSfzGudRPFRSIyBOHTzi5lIw5gFTYVUlFACr2yNQbarVU8BGRrx+nTjbsxZvUuEqjQu4ZizrJq0rKRTQabh9coqdwjXu0Cu/LETKc2ZGhcTQEfnTdPzqP6oXTNOA+NXrHo9R5I3No4Cg6Ujx2bbR4lCvWFF2ZWdVKPmYiEHqOGlWMLXUNJAA1Ws0HpBSWwnKlqZdWt2hzDOe6bBGgTUEqPNKTCthh2xUgDeSBUU4FVhB3/iFltrKkLddJoCKWHDvCCqnupApxjN6hza+E1elcFL4zp0hiDCUoemHQSok5ACSeACVEqHp6QTPa2Ye2ZOWoNO8d0HRP8AcRz7sbiIzuOTYbYQEjKmhC1k6kqNVGlteOkNeFdqH3SpOHyxUmw71Wy2L611UfMdIlBP6/gvkceUvyGR2SemNqfmFKG9tOygdf7xXXjuHyh7qVbD7mgSykLPSosPWKWLYYAM+Lz1QdGEHIgnkkbS/SBJ7VGhaw2UCE73Fpp/yin/ADqHSKqkZ7lLngLYjNT7ySp5xuRaGoFFuU5qJCUnnCS/iMq0r7hsvuH+Y4SSo/ERU/0jzgz/AMITEwQ5OvG1wFbhxA0SKcE34xWnMRlJaqJZBec3lN/VW71VHbZ1UVwicmthbndIOqEbPqAa/wCpXlFnuJSTAzKSpwU2RtqFOVgnyELM9jLqhtKDSR7KNfNWp+UUWAo/hpoDoo/qBqfq8c6QVb4Haa7WvOAhBEu3rWynKdTYQGGMttEraQXHD/NcOYn+sj5JBgMEitCS6oagUoOvsp6kmK03PAmhOY6ZG/0K9T0EJ13wP+nXzBtszU6Sa1RUgqUcrdeGpKjyv0EbtSksyr70mYcHspFEjlQaDqR0ilhTygxRazlqujLdjuFVrrWnAVGmp0j1MzmohpO6lE8uKqW8vWH0J0sYTjLikgLX3DY0aasqm/aoCB8IHWHL+HZSWnXUNpbbByI/MpWqlE+gGvtRylDaSsIJLjqyAllreomgCl9SNdLx3FqVTLstsIACW00toVaqPmSYKsV0AcfwxrOZksqfWAKtpNM/Om/nenKIMQnAEhWJTKZZmlEyUsraUOClpoae6kAcTBaYehKHY4PTuZomizU1uEU8Sify8BxtBs5RsasAmFTw7hiVblsPQRnTQZ3DqlFrJrQEm5pwtFH+K2EoXNSyigKIaoNabK9w0pcR0SVYalGABsoQN+p3k/Eo/tAabd+1JC8qUlFaZqnxaAndoIWcmo13GwwuV1oSJZLqQCKDhYHKD+Uez5Ro+twAp3q8RvmV8Sq1I5Vgo7OJl6ImDkVTfvpqRxEU1Yi2sEoIpvUafQjE13PTSXBXlFqICbJQj2AkZT5aHzi1jOGpCO8cdyNkUKq0WT+XvDUpHAJFY0kHAtVEiiePHnDemWDjGWg4pqAaEaG9o7oTOlNx0IeCOOHJLsFUpJHMe9y5XHVXNEJUc5rXWmm6Mg0uyqGoWrqVqA9FrH+hA5xkNH1EkqojL0kJO7OSzAINjcEFJ4EXB/Q+UCceZGfMBQL2wOFdR5GsX5Z3M0km5TsHyrl9U1HkY0mms7R3lBrX3VWV6Gh/qj0TyOGAwap6XjKxidaR4Y44lRcXNdIN4ZLr75pDWyV0qqh2Qo0BJ3CA7QHCvU0hpOOoS2gLIUNSwyMqDXQOL1IFN3GBLgaPI8NyGGSWbvlKmpnUppmoeaQaJ/rMWE9pJ+coiVbTLtaAo2lU5KpQaaJSesc1mVuPgFxTbDe5tCcopxyC56qjovZXHJky6JeQYCEixfc0pyG/edT0iPUnpGlxpW9+7L7HYdiXBfnXQSfEparnzJJJ6nyjdHahNe7w2V70j2yMqE86kX42CdNYpzuEy7Kku4jMF90+FBqb8EoG0fKgiObx99X3TDYlkDcU53f/AIxQN/1mOc4wWzownPgix2TJHeYnN1B/lI2UE8DvUfWFbEJ5Tn3cu2GW6XsQojjl8VPiIidZTnKkZn3d6grMRzU6RlQOSBbjAebeCrV701/Dbs2Oal6qiX618F1g6fmezRhpAOyC6sb7EDqrwp6Cp5xE9NVNK5yfYbJCf6l6qjEMrd2aZgPYbshPGqokaSkbI+9P5GrIHxL/AO8JY9dlwVwypzZNx/ht2SOp09YxakNkJBBV+VBsPiXqegiZ53NskgpH8to0QPiXFSmYWAyjhstjqrVRhlvkSWlrk9amRUZhmQnVCbJ+usWEOlaAtSw20SoZEWNARYnUi4iohvNZCe8I905B0SNeseiQJot00B03k+6ALV0i8dmeVrk6D/COUQtxbyWwltgABR1U6qtAOgqT1EP849xivgWFJk5VthOo2nOJcVQn0sPKKU/M84cVbIn3SogJFSbADed0O/Z3Bwwi9CtXjPPckchA/stgpQO+dG2Rsp/ID+5t0hjdcCQSaADiYKQs5XpC/wBtHNltJOzWqv2ik5iYaaKAKlQoN4JNsxPnWFT+IXbxlBKQc6hWiRu5nhCngfa4uAhYoK7r0+uMRyJp2avTyi49DOj41LtTLYZXfMKhW8EUAVXia/Ixzcdn3JR094C4niNDzyw1ymI1ooEHT65QSM2FABQBiFs1dNcAKRxRCqXA5HWGvAsQzWMAXcHC6qbFabjeL2BsqSoAppCx1I6buJJ2w7PrdIUl1TbSvxUNJ2lndVVjSlRQmgjIa56TS8yptd0qBB6RkPKEr0yEcka2j5gwSY2yjcsW+JN0/uPOCLLqQq5FKEKG/KoX+vdgGfhPr/aN2Ca0pSv0I2KRhlDuRTjeVVriI17jFl9uqTFZFwR9WgkzwQXwNwhxISKkggZU1N/I/pAhMEMPm8hqCojeEqyDzUN0EAz9mZMommy80HRtZmUJzlJoKKVurW20Rv0h4m8fedqlshpCdUslKljjmdP3TflmhFlcTGgCVoPibQSG9PE4rVYHDSLE9iqVCle+A9lP3csj0uv6vGPNKadLg9D08cclcuQuy+kFXcp7xftqQo0HNyZVtK/ppAucxJBBTUPU1baPdy6fiVqv19IrsSsxNj8zaeP3bCefPzi3KSTOYJQFTrg9lIKJdJ4lXteXrGf388/Y2W2qRQSh+b2EjOkXyoGRhI4qVv6mJUSrI2RWaX/hs7LKfiX7Xl6wSmKuDK6vvgn+QxRDCOa1+GgpqcxgY/MqdHdtgLA1Q1VDKeal6r9aR3Vfnn+AOFc+efuQzT6l7KilSR/KY2Wk/Evf84qVLgypAUkbk7DQ+JWqo2KQdn8Yj2EbLKep3x46CobRCwNw2WU+fteUOib2Qmh4O0/paT/vGrl6FRChuJs2Og1VEczODdRZ3WogdE7/ADik4tSjVRqYtGDfJnnkS4LzOMKbz92a5xlKlDd7qdBDV/CvBTMTRmXbol6EV0Lp8CR8PiPDZ4wmyMgt1aW2xmWshKRzP7bzyEd2kZVuRlkMJ9kXP5lm6leZ/QRdKjO7bLGKzgFbiLfZrBCoh50c0IPDctQ/QR5guClSu9fGl0pIsn3l13+76wG7WfxQaYBakwHnL1WT92nnUeM8hbnB13DvhDzjOMsSjZcfcS2ncSbk8ANSY4h21/iW9NVbl6staV9tXP3f16QvYhMTE453jy1uK3E6JGtEjRI6RW7pKDlA7xfAXEI8t6Q8cNK2CfsZNSTbeT/ffEko4GySipoLnlw5RadaUpVFVJ/In9zoIgcKU6kE7kjwg8z7UNTfIiaTuI1YVOiqVpOydRDiyvN9bo5Lh8ypmiyPu1kgAm9qVI9RHQcBxRKki9RuPGM2SFG3Dl6l9x5wZASNbmCTVCawuS7w3GDMgqsBBmu4ZZdtSMiEUBrGRSyFHy6HVH2flWPSpfAj66R4E8CPWPe5PL0ilol0vuE5dkKFbaVPL6rAVacqyOEG8DcyqGbjQ/Cqx9D+sU8fky25Q/XOHiyEo0DVpoY3RGKFRXyjUQ4hazqIykjLXjQdecNGDjM4A039qcA8NKNJ947z5UEK8mhJWmoUq42RavmRaG2Tn0oOUJC1L2UtNqIBNgQ657V9wiOZfDpGj07+NW6Qacky7/5l0zBTcMM0Qwj4leEfMxC7Phz7ppIe/wAliqWE/G5q5+nSNJlitETTneKGkpLWSPj/AP0Y3dC1Dulfdp/9NLa9HF7vq0ebf13559Pc9lfb/pRmgkkIdV36xpLsDKyk+8of3MVXypwZFkFI/lNHK2n4176RJOzLbaclrW7lo7I5Lc1V0EA5maUuxskaJTZPpv8AOLY8cpeeedzNkyxj5552LU1NoSMtl09lIytj91HrA2YeUs7R6DcOgjZLUSJajTGCiY5TlIrJagrgeFh5zKokJ1JGvIRChmGzCMBcbZL6tmpFE0vS9FcuQ4EmGnJ1oOOCclY1dlOzrMsS61nccUmiUqoco9qhpetqk/7wUn8TYk/vJhWd6lUtJoVDpwPvKtw4wudnsTUHkBVk3FjfaoCflFY9kihxxTyyoBV1qvmvYneSQRaM79R0rZq/8qlLWihj3aSbxDY/DZ3NIJp1UbFR60HKKicFbZp3pJUdEC6jwtur/wBoZpFhTgIZKWGU1zPLpusQOYJpQV4VSYPYbh7MsgupoyilVTUwB3qgf8Ns+AHcVXPvR0YZMm5aQJzxYdRVsVmezC1BP2jMwlfhl2hmmHOopsDiVDyEZjkgxLN5XSlgEWl2jmdVzccrX0tzjMY7c0UWMOaWpxyynSCt9Z0ta3n5JEQN9iW2U/asafyZjmEuFfeLPvGtT0HqI1QioqkYZzlLchOQHptRblGTl35Rsge+uw9aRC9ItsLos9+7pkRdIPAka9BD1jk6+60EIQMPkzZCKUecHJAvfh+sKU3h/wBmAJBYB0Kqd8occvsiKUJdcgbGyorGeygKZfy76UGkQYZiSmVWuneK/pwi/iEyuYIJTlSBQBIoSB+p5mAbqbwqVqmdJtO0dMwbtChQG1feCYZZTtIgb443JtIqMygN8Mj7qUJbKcwBBqTxGnyjPKK6qRthNuNs6U72rBFgYyObtYiokJQCpR3AVPpGQOhh60hSKeJjEmmlY3cbUnxbNd2/03R4lXNR8osZrJpR4hQqLGxqdxtXy1hj7QS/ey7btLiqFclJ09R+kK5cHE/Xl+8OPZpwPtONb1pqB/mI1HmKesdtCTEdnhGsTzbORwiNHU3rxipAxB8+XGDsgnKEKUru0VFUt+NXC4NRv1pAFJpBfD3cqNkAGpqd/rAlwPj+ZDfMPty6cqqNCn4TRq4a/nc3fLzhfnMVWsFCQGm/yItX4jqqKYTEqG4xwxRjs9DJmlPRXS1EqWYtoZidDEWJdJSSzFhmVJNACTFltCakVqRuH++6JcIBcWe82Ug0CRpzqd8ByHjC2Fuy8mwHwlw51C9B4U9TvNYb8c7PB5QeQtdUkDu1GqQCKEp4V31rWFuZQlp9taBbKc3yof1+UH8Mx25QsgJWMpOpFQRWhESlLqVGmONRaaFdbZSu9iD+8NuPTBUw0tKFOVGUpBypqBWq16pRStk3NLmkL2ONFLhBFNabQUSK2UTaldaUtWL3ZtwOBcuuhSvSoqM2oNN990Ru0U7iq/jLrS2HStC0ME5EAZGQSa0SNV3/AEF4K4fgc9i57+YdLUuL964MopvKE1AApvr5xYxKTalyO8T38w4cqUmlCsmiUDzPhEE8KwVx5DbM04p8NgZZJg0bTSwL7gtamn6xo9NOU1TRj9XjjCVxfJPgrrTKVNYMylahZ2efs2noq2c6nKm3WLWEdnxmMwV9+7qqdmR92gf5Ddqp96tOe6CM260yUMuJEw+B93JS6R3aOZHptLtawijj0yhA7zFHUqIFUybJ+6Tw7w1qvqaJ5Rq4MK3wVHpzPmVIIC6eOemPD/7e5XRNEjnHL8cKAskurfcOrirk8kJ4c4dJh+cxW6aS8ojRRGVASPypNM1B7RoBGDAkMIK2AEppVU3McOLaTSvJRoNKBUDbGpL3OfKYUj8X7vNfJqtQ576ekCZ5pQUoKFFVuKUpwtutDTNzKUkqlwpavamHdSfdHs/r0gBiG6pqo6k6+f8AeOVXoEra2DWzpDr2cS1MbDxKaaUrTzMJKbEwzdnZ7KamwFz7I8zrTlC5bStFMFN02dUwKUl2RSXbqrjT/qIjIgw2acyJWslCV+FSkZa03ip/2tGRyC+TjrhuaW6RXcqYNT+HFCjmKRXQJqaDzgcoJG+JKRRxKfdwa7LTZacB4EKHlZQ8wfkIpBI3ERIzsqCqafRHmLQeoRx0Eu3eHhLhUnwm46Kv9dIXQcyDyvD9icv38mDWpaJQfhN0n0/eOfy9lUPGh/SLQfYzSRrF3DHLkcYpqFCRHrS6GsFqwJ07GNpEWkJSLnTmaD5wLXPACup3CKLrilnaPlu9IjRs69BmYxltPhGY8rD1gXM4o65yHBNv7mNpXDSrdbfy5mL/ANnSkAJuo6Gmp90aqhHkitIeOOUtsuYWzkSByiXD13V8UbMiliKEWpwPCJcLQNob0n5G4hG+5dfQITrv3YVaoBFzSgsajiesUkKNN8Xloqgjlu1pFWW8NN6SQfK0JZRltqdLiUIVcoqAbaWI/cekF8GcKXQR5wrTGwoK5wwyS7hQ5QKGs27d4S6ubSpuqUqyELBzOHSobT7ITSppxrWC/abtL3MuWcPSllAFCtNNaaJN8y9bCp5iCOPoBl21kgAbKqmiSDdOam0oAg7I1JhJdw519QKlliXFc76hcJAqcidEaaC+lY6OSSl0oSWCDj1y2EJXtUUNplcNYWXlgd4sCrq1b1LN8vMqNoKYR2HSlYXOn7VMnaDCDVtHvuE69VUFjQGCXZuYlJeSC2Vol5Yii3z+K6oahNRrXea8kjWIPtz8y2osf+Akrlb7go857wzG1vaOtR0jdVcnl2+FpFnGMWbbWG1p+1zVskoyKttndmtci20vSlkp3rvaFsApdxV0OuG7cmzdIO6oBJUdBX9YklsTShC0YYhLLI/Gnn9590m61m+yPQQPwbBHZpShJ5wg/izz4218Qj8qeSb8SIPINIUe0Ew685QoCDohlu5HK2/kB1pBOT7CltAXPK7pJ0ZBBcX6aftDxINS8kMkggvvmyphQzE01yAUBAJ3UTurW0AsRwt112jmZ55WrSTW3+YvRI90UHI6wjl/aUjBt/Ec97RJT3ykoRlSKAJAvTcCd56cY6b/AA6/hwjKiYm6qUQFJaIoAN2etyeUeyv8MXDMtzEy8FAFKilNjmT4QDpQUHpHTErguWqE6adnmIyKXmyg0H5TTQ7jGRIl4RkdZys4B2mw8mi01IptDhwMKqxHR3DbzgHjvcINO7SVUvuA603xmWjVdieUx6kqEZMP32QKRGh48IskI3sf+yDwXVpVKOoy9FC6D+3kYSselS26bU5cxaCWCYjlUkCxBqnqNofuILfxCkgrK+gbLiQsdTqPWsFOmQmhNfOh4xFGyDVJ5XH16RpFiJaS+LVudILYShCia1zAVpUC3EncICtfVB+8WZV7KsKqNb7xT/qiWXHaL4svS1Yyr0FKU3a5f6U6rPM2i9KS+W9SkkXNi5TqbNJ5mBTj9DvKuFdrzOiRyESd0tYos0TrTRHVXE9fKPOeuT2I0EZVpJuDUbr1Hrv6xslIS8feTQc6VNa+fzjaTQBSmm61I1xKy2lD81PW0XRJhBAsfr/vA6TVUua+LeamtBW9OMElqFKjhAqWFFL5mvypHJAbLMy1mTSMwV8lNDYg0MWJFGcECIUt5Vk6cYF9g13OkYOUOs5CM2ljxFx0/vCdiTjsw53CG++dBp3YB7luhpUi2ciniVs10rpBzsa7fKd8WO18++0ruJNsIW6M7roFDTQEq3aH61Xpi6k3VHSlJfDFci+3h8rh/dh8qnZtNmpZFVJbJNSKUrUml/lHuLBx5xP28qfeJq3h7FcqTu70itN2l+YiLDliTStMqO9mlIo7MOK2WyTVRKjQJCRYDUkmsFex0y6013TLVZlZUVPlG2tNbLCSapTqMyykV3K0jXHJDszBPDkW2iyrAAnI7ii0kpH3UmzQISBrs1pQWqagXuTBNxDkwgKeUmWlEiyRQJpyr467iQE8AutY0daYlczkwoPPWJSVbCN4K1kbSuFR8KBC3N9qFzDhVWoGiiKDnkT7I941UeIFoeMZZHXn7ifDjVvz2Dk3OpFG2qstnU/zV8Kk+DzvwCYKYGltsAIAT01PMnUnnCK0sqcJ3Q1YS5XTdGpYYxRmlnc/YbwKiK7yKRLKLqI3fRURKcbQYSplIaxkeJ1jIgjQzkguU/XWEnGQvOrMMtSdSL31h1R4vKFrtHLpqlVLq150iS5Kp6FzKkbxG1RGOimkQ5zxioCwldCCKAg1BroRcHSG6cxllUmlpaqLSSUD3FCpHkbeUJWc8TE03+G0d+2PIKFP1Mco2TycWazksWH1tK9lRHlxHIi8VlJoSIwi4842f1HSLGc1QfqlYl7wk2r1/wBtwiDjEzJtBOD+DOZUEmhvY6U6/VYmfnDvrXdTxdQPZ6m8U8ONG3DvT4eXOPXU2T72vE+cefKC62z1cc3+mg/gq6tg213Gu874mxEVA5KB9DWIMG/CT0iw9pBfI62iwldRSK6G9oxalhaPVDb9I690GtBPA5fK4mLWPYYEOVToq9OBjbDvEmLmPGF6R29Im7NN0WkiLHbVai4hIJpkJoiyjc1qo2QgDVWt9d0SdlEx52mTmmWEKugpqRxuYnmdYmxse8qE6dKw2e5CAE6KUD3SVagNo1dc94230vB2Z7UJlJdLaAUuFILlfxlrpcrI8A67VNMusDZuZUmXU8DRwLyBVBspvZI0ToLikI86s2v9E3i/oYdUXIyevyVkUVz/AB+DMWxl19VVHQnKkeEV1NK3PM1JgtLvZUpB1MKoO15waxA0Un4Y9TFpaPJncnsZWXxlzb4ZcHcoAeMJSFWQIasNVpFW7QiQ94e7BHWA2Hmwgw3EHyU7FFxNFdYyJpkaRkZpKmXT0f/Z">
            <a:hlinkClick r:id="rId2"/>
          </p:cNvPr>
          <p:cNvSpPr>
            <a:spLocks noChangeAspect="1" noChangeArrowheads="1"/>
          </p:cNvSpPr>
          <p:nvPr/>
        </p:nvSpPr>
        <p:spPr bwMode="auto">
          <a:xfrm>
            <a:off x="50800" y="-792163"/>
            <a:ext cx="2762250" cy="16573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7422" name="AutoShape 14" descr="data:image/jpeg;base64,/9j/4AAQSkZJRgABAQAAAQABAAD/2wCEAAkGBxQTEhQUExQWFhUXGBobGRgYGBwcGhwYHBoYFxgXHhwgHCggHB0lHRcXITIiJSkrLi4uGB8zODMsNygtLisBCgoKDg0OGxAQGywmHyQsLCwsLCwsLCwsLCwsLCwsLCwsLSwsLCw3LCwsLCwsLC0sLCwsLCwsLCwsLC4sLCwsLP/AABEIAIsA6AMBIgACEQEDEQH/xAAcAAACAgMBAQAAAAAAAAAAAAAFBgMEAAIHAQj/xABGEAABAgQDBQUFBgQEBAcBAAABAgMABBEhBRIxIkFRYXEGEzKBkUJicqHwFCMzUrHBB0OC4VNjktEWosLxJDRUg5Oy4hX/xAAZAQADAQEBAAAAAAAAAAAAAAABAgMEAAX/xAAtEQACAgIBAwIFAwUBAAAAAAAAAQIRAyExEkHwBHEiMlFhkROBoUJSwdHhFP/aAAwDAQACEQMRAD8AWmcFcVLuvgWbykjeQbVA4DnxgC4VHUx0r+HqkuhSCa942pFK20NqRxd+fWsa040h290c/qFXZ1CN9+ERN44QUkJzXrlNhUbrXPygO02VGwr0EG8PwxVioU5cYDVgutl91c1OJq46200DTIiiRXkhNzYi5h1le07qZVuUlxkSlOUue2rjT8ohZlJbWlgfrzgnL5Rbdv3n5aecCGJR3LgtLI5aXP3D3ZrBS6rIiwHjWdw4Q4rxGQlSAMrjosAgd4v5Vp8oFSXZUlqs2+UNDRpJyo8yPFB3Cu4aGWTlq7swGRPmo3MCeRz44CsahyQjEJ+YsywmWQfaeOZf+gCg8yYrzeBy7ZCp+YU8vUJcNq+60mDjkq+sVceDafyt7I51WbnygC9j+HShIaHfO8GhmVXgVm9Ym67jK/6f4/2XG5l5QyysuG0fncAFuIQBYdYhmpRtIzTsyVD4siOgAN/WBisSxGbqG0IlG+J2lcidwPzilOYPJyv3k4/3rnFxX6JuT5CByMlXf8BZrtc2kFEjLF2/iAyIr1pfyrFlWHz8yCZmYDCN6GrW5q8X6QBY7Suu0TJy9E/4jgyJpyQBmV1qIo4nPMJ/89MrmVD+Sj8Mci2k081qjq+oLrhDFJTEiyoolWlTbo17sVofeWdlPUqPSLE9MvBAVOTLcm2dG2iCs8s5H/0SesLcpjM9MpDcoymVZGirZqbjUpyp8knqYlPZuTlT30/Md66r86iSrlqVKHK/lBT+grXdkkt2nFSjC5MrUbF90GtfPaUfiUnoYsTHZt10d7ik3RAv3YOVsdRUD5V5mPF9pXSnLKMolmtzrtiR7jYuRzJ8oWpzGJZCs7qlTjqdFLpkSeAT4EfM8o5/cHsOWG4k0kZcNlA5uLzmw3/qIzL6D1itjU8yipxCbL6hfuGtlsclAG/9ZhM/4hn59WRhJCdDkqlCeSl29NnpF/DeyEs0tIm3VTDx8Msxx31P70TzJgbfB1LuSL7bTMyr7Ph7GQD2W01IHEqoKfLqYlxXBktIC8TfC3NW5ZolSivcVAa31qCdbwdM0tKMhW1hrH+G3RTyh1A16Vj3BEVJ/wD50uBfamXjnWTvOuvU15QGktvkaLk9LSOMdrpB1ruS604hS0BRK8qTvFAhIolIIO+vGC/ZecKmwgVo3Wrbf3ZudVukHJeulze0NvbPDE/a2y24X3UtuqmFpo4tN0JQgknK2LrpYUoTSOcNKdlVJeW3Xv0lxvvNtRSVmi9BUmh2iL60ildUSfyyOnsyaUJvQJV7KMzTZ5KWauvnpQRA9iKahltOfg2hFEjl3STfqtXlFPCWFzCS68pQRQWSrIkneFvKFfJI8oPsyiUJCEpCUq0QkKbSfIfeveeUR5U006ke1Bpq0Cfsrjq6OKUVD+U1RagOBVZtr0i/JyCqHKQ0nQ90aqPJUwofJArEyphCT3aRnKdUISmg6oB7tHVxSjyiGamFFOd50IToAhV+nekVPwtphbKV3I5jFJeUqgU7w+wgHMSfzGudRPFRSIyBOHTzi5lIw5gFTYVUlFACr2yNQbarVU8BGRrx+nTjbsxZvUuEqjQu4ZizrJq0rKRTQabh9coqdwjXu0Cu/LETKc2ZGhcTQEfnTdPzqP6oXTNOA+NXrHo9R5I3No4Cg6Ujx2bbR4lCvWFF2ZWdVKPmYiEHqOGlWMLXUNJAA1Ws0HpBSWwnKlqZdWt2hzDOe6bBGgTUEqPNKTCthh2xUgDeSBUU4FVhB3/iFltrKkLddJoCKWHDvCCqnupApxjN6hza+E1elcFL4zp0hiDCUoemHQSok5ACSeACVEqHp6QTPa2Ye2ZOWoNO8d0HRP8AcRz7sbiIzuOTYbYQEjKmhC1k6kqNVGlteOkNeFdqH3SpOHyxUmw71Wy2L611UfMdIlBP6/gvkceUvyGR2SemNqfmFKG9tOygdf7xXXjuHyh7qVbD7mgSykLPSosPWKWLYYAM+Lz1QdGEHIgnkkbS/SBJ7VGhaw2UCE73Fpp/yin/ADqHSKqkZ7lLngLYjNT7ySp5xuRaGoFFuU5qJCUnnCS/iMq0r7hsvuH+Y4SSo/ERU/0jzgz/AMITEwQ5OvG1wFbhxA0SKcE34xWnMRlJaqJZBec3lN/VW71VHbZ1UVwicmthbndIOqEbPqAa/wCpXlFnuJSTAzKSpwU2RtqFOVgnyELM9jLqhtKDSR7KNfNWp+UUWAo/hpoDoo/qBqfq8c6QVb4Haa7WvOAhBEu3rWynKdTYQGGMttEraQXHD/NcOYn+sj5JBgMEitCS6oagUoOvsp6kmK03PAmhOY6ZG/0K9T0EJ13wP+nXzBtszU6Sa1RUgqUcrdeGpKjyv0EbtSksyr70mYcHspFEjlQaDqR0ilhTygxRazlqujLdjuFVrrWnAVGmp0j1MzmohpO6lE8uKqW8vWH0J0sYTjLikgLX3DY0aasqm/aoCB8IHWHL+HZSWnXUNpbbByI/MpWqlE+gGvtRylDaSsIJLjqyAllreomgCl9SNdLx3FqVTLstsIACW00toVaqPmSYKsV0AcfwxrOZksqfWAKtpNM/Om/nenKIMQnAEhWJTKZZmlEyUsraUOClpoae6kAcTBaYehKHY4PTuZomizU1uEU8Sify8BxtBs5RsasAmFTw7hiVblsPQRnTQZ3DqlFrJrQEm5pwtFH+K2EoXNSyigKIaoNabK9w0pcR0SVYalGABsoQN+p3k/Eo/tAabd+1JC8qUlFaZqnxaAndoIWcmo13GwwuV1oSJZLqQCKDhYHKD+Uez5Ro+twAp3q8RvmV8Sq1I5Vgo7OJl6ImDkVTfvpqRxEU1Yi2sEoIpvUafQjE13PTSXBXlFqICbJQj2AkZT5aHzi1jOGpCO8cdyNkUKq0WT+XvDUpHAJFY0kHAtVEiiePHnDemWDjGWg4pqAaEaG9o7oTOlNx0IeCOOHJLsFUpJHMe9y5XHVXNEJUc5rXWmm6Mg0uyqGoWrqVqA9FrH+hA5xkNH1EkqojL0kJO7OSzAINjcEFJ4EXB/Q+UCceZGfMBQL2wOFdR5GsX5Z3M0km5TsHyrl9U1HkY0mms7R3lBrX3VWV6Gh/qj0TyOGAwap6XjKxidaR4Y44lRcXNdIN4ZLr75pDWyV0qqh2Qo0BJ3CA7QHCvU0hpOOoS2gLIUNSwyMqDXQOL1IFN3GBLgaPI8NyGGSWbvlKmpnUppmoeaQaJ/rMWE9pJ+coiVbTLtaAo2lU5KpQaaJSesc1mVuPgFxTbDe5tCcopxyC56qjovZXHJky6JeQYCEixfc0pyG/edT0iPUnpGlxpW9+7L7HYdiXBfnXQSfEparnzJJJ6nyjdHahNe7w2V70j2yMqE86kX42CdNYpzuEy7Kku4jMF90+FBqb8EoG0fKgiObx99X3TDYlkDcU53f/AIxQN/1mOc4wWzownPgix2TJHeYnN1B/lI2UE8DvUfWFbEJ5Tn3cu2GW6XsQojjl8VPiIidZTnKkZn3d6grMRzU6RlQOSBbjAebeCrV701/Dbs2Oal6qiX618F1g6fmezRhpAOyC6sb7EDqrwp6Cp5xE9NVNK5yfYbJCf6l6qjEMrd2aZgPYbshPGqokaSkbI+9P5GrIHxL/AO8JY9dlwVwypzZNx/ht2SOp09YxakNkJBBV+VBsPiXqegiZ53NskgpH8to0QPiXFSmYWAyjhstjqrVRhlvkSWlrk9amRUZhmQnVCbJ+usWEOlaAtSw20SoZEWNARYnUi4iohvNZCe8I905B0SNeseiQJot00B03k+6ALV0i8dmeVrk6D/COUQtxbyWwltgABR1U6qtAOgqT1EP849xivgWFJk5VthOo2nOJcVQn0sPKKU/M84cVbIn3SogJFSbADed0O/Z3Bwwi9CtXjPPckchA/stgpQO+dG2Rsp/ID+5t0hjdcCQSaADiYKQs5XpC/wBtHNltJOzWqv2ik5iYaaKAKlQoN4JNsxPnWFT+IXbxlBKQc6hWiRu5nhCngfa4uAhYoK7r0+uMRyJp2avTyi49DOj41LtTLYZXfMKhW8EUAVXia/Ixzcdn3JR094C4niNDzyw1ymI1ooEHT65QSM2FABQBiFs1dNcAKRxRCqXA5HWGvAsQzWMAXcHC6qbFabjeL2BsqSoAppCx1I6buJJ2w7PrdIUl1TbSvxUNJ2lndVVjSlRQmgjIa56TS8yptd0qBB6RkPKEr0yEcka2j5gwSY2yjcsW+JN0/uPOCLLqQq5FKEKG/KoX+vdgGfhPr/aN2Ca0pSv0I2KRhlDuRTjeVVriI17jFl9uqTFZFwR9WgkzwQXwNwhxISKkggZU1N/I/pAhMEMPm8hqCojeEqyDzUN0EAz9mZMommy80HRtZmUJzlJoKKVurW20Rv0h4m8fedqlshpCdUslKljjmdP3TflmhFlcTGgCVoPibQSG9PE4rVYHDSLE9iqVCle+A9lP3csj0uv6vGPNKadLg9D08cclcuQuy+kFXcp7xftqQo0HNyZVtK/ppAucxJBBTUPU1baPdy6fiVqv19IrsSsxNj8zaeP3bCefPzi3KSTOYJQFTrg9lIKJdJ4lXteXrGf388/Y2W2qRQSh+b2EjOkXyoGRhI4qVv6mJUSrI2RWaX/hs7LKfiX7Xl6wSmKuDK6vvgn+QxRDCOa1+GgpqcxgY/MqdHdtgLA1Q1VDKeal6r9aR3Vfnn+AOFc+efuQzT6l7KilSR/KY2Wk/Evf84qVLgypAUkbk7DQ+JWqo2KQdn8Yj2EbLKep3x46CobRCwNw2WU+fteUOib2Qmh4O0/paT/vGrl6FRChuJs2Og1VEczODdRZ3WogdE7/ADik4tSjVRqYtGDfJnnkS4LzOMKbz92a5xlKlDd7qdBDV/CvBTMTRmXbol6EV0Lp8CR8PiPDZ4wmyMgt1aW2xmWshKRzP7bzyEd2kZVuRlkMJ9kXP5lm6leZ/QRdKjO7bLGKzgFbiLfZrBCoh50c0IPDctQ/QR5guClSu9fGl0pIsn3l13+76wG7WfxQaYBakwHnL1WT92nnUeM8hbnB13DvhDzjOMsSjZcfcS2ncSbk8ANSY4h21/iW9NVbl6staV9tXP3f16QvYhMTE453jy1uK3E6JGtEjRI6RW7pKDlA7xfAXEI8t6Q8cNK2CfsZNSTbeT/ffEko4GySipoLnlw5RadaUpVFVJ/In9zoIgcKU6kE7kjwg8z7UNTfIiaTuI1YVOiqVpOydRDiyvN9bo5Lh8ypmiyPu1kgAm9qVI9RHQcBxRKki9RuPGM2SFG3Dl6l9x5wZASNbmCTVCawuS7w3GDMgqsBBmu4ZZdtSMiEUBrGRSyFHy6HVH2flWPSpfAj66R4E8CPWPe5PL0ilol0vuE5dkKFbaVPL6rAVacqyOEG8DcyqGbjQ/Cqx9D+sU8fky25Q/XOHiyEo0DVpoY3RGKFRXyjUQ4hazqIykjLXjQdecNGDjM4A039qcA8NKNJ947z5UEK8mhJWmoUq42RavmRaG2Tn0oOUJC1L2UtNqIBNgQ657V9wiOZfDpGj07+NW6Qacky7/5l0zBTcMM0Qwj4leEfMxC7Phz7ppIe/wAliqWE/G5q5+nSNJlitETTneKGkpLWSPj/AP0Y3dC1Dulfdp/9NLa9HF7vq0ebf13559Pc9lfb/pRmgkkIdV36xpLsDKyk+8of3MVXypwZFkFI/lNHK2n4176RJOzLbaclrW7lo7I5Lc1V0EA5maUuxskaJTZPpv8AOLY8cpeeedzNkyxj5552LU1NoSMtl09lIytj91HrA2YeUs7R6DcOgjZLUSJajTGCiY5TlIrJagrgeFh5zKokJ1JGvIRChmGzCMBcbZL6tmpFE0vS9FcuQ4EmGnJ1oOOCclY1dlOzrMsS61nccUmiUqoco9qhpetqk/7wUn8TYk/vJhWd6lUtJoVDpwPvKtw4wudnsTUHkBVk3FjfaoCflFY9kihxxTyyoBV1qvmvYneSQRaM79R0rZq/8qlLWihj3aSbxDY/DZ3NIJp1UbFR60HKKicFbZp3pJUdEC6jwtur/wBoZpFhTgIZKWGU1zPLpusQOYJpQV4VSYPYbh7MsgupoyilVTUwB3qgf8Ns+AHcVXPvR0YZMm5aQJzxYdRVsVmezC1BP2jMwlfhl2hmmHOopsDiVDyEZjkgxLN5XSlgEWl2jmdVzccrX0tzjMY7c0UWMOaWpxyynSCt9Z0ta3n5JEQN9iW2U/asafyZjmEuFfeLPvGtT0HqI1QioqkYZzlLchOQHptRblGTl35Rsge+uw9aRC9ItsLos9+7pkRdIPAka9BD1jk6+60EIQMPkzZCKUecHJAvfh+sKU3h/wBmAJBYB0Kqd8occvsiKUJdcgbGyorGeygKZfy76UGkQYZiSmVWuneK/pwi/iEyuYIJTlSBQBIoSB+p5mAbqbwqVqmdJtO0dMwbtChQG1feCYZZTtIgb443JtIqMygN8Mj7qUJbKcwBBqTxGnyjPKK6qRthNuNs6U72rBFgYyObtYiokJQCpR3AVPpGQOhh60hSKeJjEmmlY3cbUnxbNd2/03R4lXNR8osZrJpR4hQqLGxqdxtXy1hj7QS/ey7btLiqFclJ09R+kK5cHE/Xl+8OPZpwPtONb1pqB/mI1HmKesdtCTEdnhGsTzbORwiNHU3rxipAxB8+XGDsgnKEKUru0VFUt+NXC4NRv1pAFJpBfD3cqNkAGpqd/rAlwPj+ZDfMPty6cqqNCn4TRq4a/nc3fLzhfnMVWsFCQGm/yItX4jqqKYTEqG4xwxRjs9DJmlPRXS1EqWYtoZidDEWJdJSSzFhmVJNACTFltCakVqRuH++6JcIBcWe82Ug0CRpzqd8ByHjC2Fuy8mwHwlw51C9B4U9TvNYb8c7PB5QeQtdUkDu1GqQCKEp4V31rWFuZQlp9taBbKc3yof1+UH8Mx25QsgJWMpOpFQRWhESlLqVGmONRaaFdbZSu9iD+8NuPTBUw0tKFOVGUpBypqBWq16pRStk3NLmkL2ONFLhBFNabQUSK2UTaldaUtWL3ZtwOBcuuhSvSoqM2oNN990Ru0U7iq/jLrS2HStC0ME5EAZGQSa0SNV3/AEF4K4fgc9i57+YdLUuL964MopvKE1AApvr5xYxKTalyO8T38w4cqUmlCsmiUDzPhEE8KwVx5DbM04p8NgZZJg0bTSwL7gtamn6xo9NOU1TRj9XjjCVxfJPgrrTKVNYMylahZ2efs2noq2c6nKm3WLWEdnxmMwV9+7qqdmR92gf5Ddqp96tOe6CM260yUMuJEw+B93JS6R3aOZHptLtawijj0yhA7zFHUqIFUybJ+6Tw7w1qvqaJ5Rq4MK3wVHpzPmVIIC6eOemPD/7e5XRNEjnHL8cKAskurfcOrirk8kJ4c4dJh+cxW6aS8ojRRGVASPypNM1B7RoBGDAkMIK2AEppVU3McOLaTSvJRoNKBUDbGpL3OfKYUj8X7vNfJqtQ576ekCZ5pQUoKFFVuKUpwtutDTNzKUkqlwpavamHdSfdHs/r0gBiG6pqo6k6+f8AeOVXoEra2DWzpDr2cS1MbDxKaaUrTzMJKbEwzdnZ7KamwFz7I8zrTlC5bStFMFN02dUwKUl2RSXbqrjT/qIjIgw2acyJWslCV+FSkZa03ip/2tGRyC+TjrhuaW6RXcqYNT+HFCjmKRXQJqaDzgcoJG+JKRRxKfdwa7LTZacB4EKHlZQ8wfkIpBI3ERIzsqCqafRHmLQeoRx0Eu3eHhLhUnwm46Kv9dIXQcyDyvD9icv38mDWpaJQfhN0n0/eOfy9lUPGh/SLQfYzSRrF3DHLkcYpqFCRHrS6GsFqwJ07GNpEWkJSLnTmaD5wLXPACup3CKLrilnaPlu9IjRs69BmYxltPhGY8rD1gXM4o65yHBNv7mNpXDSrdbfy5mL/ANnSkAJuo6Gmp90aqhHkitIeOOUtsuYWzkSByiXD13V8UbMiliKEWpwPCJcLQNob0n5G4hG+5dfQITrv3YVaoBFzSgsajiesUkKNN8Xloqgjlu1pFWW8NN6SQfK0JZRltqdLiUIVcoqAbaWI/cekF8GcKXQR5wrTGwoK5wwyS7hQ5QKGs27d4S6ubSpuqUqyELBzOHSobT7ITSppxrWC/abtL3MuWcPSllAFCtNNaaJN8y9bCp5iCOPoBl21kgAbKqmiSDdOam0oAg7I1JhJdw519QKlliXFc76hcJAqcidEaaC+lY6OSSl0oSWCDj1y2EJXtUUNplcNYWXlgd4sCrq1b1LN8vMqNoKYR2HSlYXOn7VMnaDCDVtHvuE69VUFjQGCXZuYlJeSC2Vol5Yii3z+K6oahNRrXea8kjWIPtz8y2osf+Akrlb7go857wzG1vaOtR0jdVcnl2+FpFnGMWbbWG1p+1zVskoyKttndmtci20vSlkp3rvaFsApdxV0OuG7cmzdIO6oBJUdBX9YklsTShC0YYhLLI/Gnn9590m61m+yPQQPwbBHZpShJ5wg/izz4218Qj8qeSb8SIPINIUe0Ew685QoCDohlu5HK2/kB1pBOT7CltAXPK7pJ0ZBBcX6aftDxINS8kMkggvvmyphQzE01yAUBAJ3UTurW0AsRwt112jmZ55WrSTW3+YvRI90UHI6wjl/aUjBt/Ec97RJT3ykoRlSKAJAvTcCd56cY6b/AA6/hwjKiYm6qUQFJaIoAN2etyeUeyv8MXDMtzEy8FAFKilNjmT4QDpQUHpHTErguWqE6adnmIyKXmyg0H5TTQ7jGRIl4RkdZys4B2mw8mi01IptDhwMKqxHR3DbzgHjvcINO7SVUvuA603xmWjVdieUx6kqEZMP32QKRGh48IskI3sf+yDwXVpVKOoy9FC6D+3kYSselS26bU5cxaCWCYjlUkCxBqnqNofuILfxCkgrK+gbLiQsdTqPWsFOmQmhNfOh4xFGyDVJ5XH16RpFiJaS+LVudILYShCia1zAVpUC3EncICtfVB+8WZV7KsKqNb7xT/qiWXHaL4svS1Yyr0FKU3a5f6U6rPM2i9KS+W9SkkXNi5TqbNJ5mBTj9DvKuFdrzOiRyESd0tYos0TrTRHVXE9fKPOeuT2I0EZVpJuDUbr1Hrv6xslIS8feTQc6VNa+fzjaTQBSmm61I1xKy2lD81PW0XRJhBAsfr/vA6TVUua+LeamtBW9OMElqFKjhAqWFFL5mvypHJAbLMy1mTSMwV8lNDYg0MWJFGcECIUt5Vk6cYF9g13OkYOUOs5CM2ljxFx0/vCdiTjsw53CG++dBp3YB7luhpUi2ciniVs10rpBzsa7fKd8WO18++0ruJNsIW6M7roFDTQEq3aH61Xpi6k3VHSlJfDFci+3h8rh/dh8qnZtNmpZFVJbJNSKUrUml/lHuLBx5xP28qfeJq3h7FcqTu70itN2l+YiLDliTStMqO9mlIo7MOK2WyTVRKjQJCRYDUkmsFex0y6013TLVZlZUVPlG2tNbLCSapTqMyykV3K0jXHJDszBPDkW2iyrAAnI7ii0kpH3UmzQISBrs1pQWqagXuTBNxDkwgKeUmWlEiyRQJpyr467iQE8AutY0daYlczkwoPPWJSVbCN4K1kbSuFR8KBC3N9qFzDhVWoGiiKDnkT7I941UeIFoeMZZHXn7ifDjVvz2Dk3OpFG2qstnU/zV8Kk+DzvwCYKYGltsAIAT01PMnUnnCK0sqcJ3Q1YS5XTdGpYYxRmlnc/YbwKiK7yKRLKLqI3fRURKcbQYSplIaxkeJ1jIgjQzkguU/XWEnGQvOrMMtSdSL31h1R4vKFrtHLpqlVLq150iS5Kp6FzKkbxG1RGOimkQ5zxioCwldCCKAg1BroRcHSG6cxllUmlpaqLSSUD3FCpHkbeUJWc8TE03+G0d+2PIKFP1Mco2TycWazksWH1tK9lRHlxHIi8VlJoSIwi4842f1HSLGc1QfqlYl7wk2r1/wBtwiDjEzJtBOD+DOZUEmhvY6U6/VYmfnDvrXdTxdQPZ6m8U8ONG3DvT4eXOPXU2T72vE+cefKC62z1cc3+mg/gq6tg213Gu874mxEVA5KB9DWIMG/CT0iw9pBfI62iwldRSK6G9oxalhaPVDb9I690GtBPA5fK4mLWPYYEOVToq9OBjbDvEmLmPGF6R29Im7NN0WkiLHbVai4hIJpkJoiyjc1qo2QgDVWt9d0SdlEx52mTmmWEKugpqRxuYnmdYmxse8qE6dKw2e5CAE6KUD3SVagNo1dc94230vB2Z7UJlJdLaAUuFILlfxlrpcrI8A67VNMusDZuZUmXU8DRwLyBVBspvZI0ToLikI86s2v9E3i/oYdUXIyevyVkUVz/AB+DMWxl19VVHQnKkeEV1NK3PM1JgtLvZUpB1MKoO15waxA0Un4Y9TFpaPJncnsZWXxlzb4ZcHcoAeMJSFWQIasNVpFW7QiQ94e7BHWA2Hmwgw3EHyU7FFxNFdYyJpkaRkZpKmXT0f/Z">
            <a:hlinkClick r:id="rId2"/>
          </p:cNvPr>
          <p:cNvSpPr>
            <a:spLocks noChangeAspect="1" noChangeArrowheads="1"/>
          </p:cNvSpPr>
          <p:nvPr/>
        </p:nvSpPr>
        <p:spPr bwMode="auto">
          <a:xfrm>
            <a:off x="50800" y="-792163"/>
            <a:ext cx="2762250" cy="16573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7424" name="AutoShape 16" descr="data:image/jpeg;base64,/9j/4AAQSkZJRgABAQAAAQABAAD/2wCEAAkGBxQTEhQUExQWFhUXGBobGRgYGBwcGhwYHBoYFxgXHhwgHCggHB0lHRcXITIiJSkrLi4uGB8zODMsNygtLisBCgoKDg0OGxAQGywmHyQsLCwsLCwsLCwsLCwsLCwsLCwsLSwsLCw3LCwsLCwsLC0sLCwsLCwsLCwsLC4sLCwsLP/AABEIAIsA6AMBIgACEQEDEQH/xAAcAAACAgMBAQAAAAAAAAAAAAAFBgMEAAIHAQj/xABGEAABAgQDBQUFBgQEBAcBAAABAgMABBEhBRIxIkFRYXEGEzKBkUJicqHwFCMzUrHBB0OC4VNjktEWosLxJDRUg5Oy4hX/xAAZAQADAQEBAAAAAAAAAAAAAAABAgMEAAX/xAAtEQACAgIBAwIFAwUBAAAAAAAAAQIRAyExEkHwBHEiMlFhkROBoUJSwdHhFP/aAAwDAQACEQMRAD8AWmcFcVLuvgWbykjeQbVA4DnxgC4VHUx0r+HqkuhSCa942pFK20NqRxd+fWsa040h290c/qFXZ1CN9+ERN44QUkJzXrlNhUbrXPygO02VGwr0EG8PwxVioU5cYDVgutl91c1OJq46200DTIiiRXkhNzYi5h1le07qZVuUlxkSlOUue2rjT8ohZlJbWlgfrzgnL5Rbdv3n5aecCGJR3LgtLI5aXP3D3ZrBS6rIiwHjWdw4Q4rxGQlSAMrjosAgd4v5Vp8oFSXZUlqs2+UNDRpJyo8yPFB3Cu4aGWTlq7swGRPmo3MCeRz44CsahyQjEJ+YsywmWQfaeOZf+gCg8yYrzeBy7ZCp+YU8vUJcNq+60mDjkq+sVceDafyt7I51WbnygC9j+HShIaHfO8GhmVXgVm9Ym67jK/6f4/2XG5l5QyysuG0fncAFuIQBYdYhmpRtIzTsyVD4siOgAN/WBisSxGbqG0IlG+J2lcidwPzilOYPJyv3k4/3rnFxX6JuT5CByMlXf8BZrtc2kFEjLF2/iAyIr1pfyrFlWHz8yCZmYDCN6GrW5q8X6QBY7Suu0TJy9E/4jgyJpyQBmV1qIo4nPMJ/89MrmVD+Sj8Mci2k081qjq+oLrhDFJTEiyoolWlTbo17sVofeWdlPUqPSLE9MvBAVOTLcm2dG2iCs8s5H/0SesLcpjM9MpDcoymVZGirZqbjUpyp8knqYlPZuTlT30/Md66r86iSrlqVKHK/lBT+grXdkkt2nFSjC5MrUbF90GtfPaUfiUnoYsTHZt10d7ik3RAv3YOVsdRUD5V5mPF9pXSnLKMolmtzrtiR7jYuRzJ8oWpzGJZCs7qlTjqdFLpkSeAT4EfM8o5/cHsOWG4k0kZcNlA5uLzmw3/qIzL6D1itjU8yipxCbL6hfuGtlsclAG/9ZhM/4hn59WRhJCdDkqlCeSl29NnpF/DeyEs0tIm3VTDx8Msxx31P70TzJgbfB1LuSL7bTMyr7Ph7GQD2W01IHEqoKfLqYlxXBktIC8TfC3NW5ZolSivcVAa31qCdbwdM0tKMhW1hrH+G3RTyh1A16Vj3BEVJ/wD50uBfamXjnWTvOuvU15QGktvkaLk9LSOMdrpB1ruS604hS0BRK8qTvFAhIolIIO+vGC/ZecKmwgVo3Wrbf3ZudVukHJeulze0NvbPDE/a2y24X3UtuqmFpo4tN0JQgknK2LrpYUoTSOcNKdlVJeW3Xv0lxvvNtRSVmi9BUmh2iL60ildUSfyyOnsyaUJvQJV7KMzTZ5KWauvnpQRA9iKahltOfg2hFEjl3STfqtXlFPCWFzCS68pQRQWSrIkneFvKFfJI8oPsyiUJCEpCUq0QkKbSfIfeveeUR5U006ke1Bpq0Cfsrjq6OKUVD+U1RagOBVZtr0i/JyCqHKQ0nQ90aqPJUwofJArEyphCT3aRnKdUISmg6oB7tHVxSjyiGamFFOd50IToAhV+nekVPwtphbKV3I5jFJeUqgU7w+wgHMSfzGudRPFRSIyBOHTzi5lIw5gFTYVUlFACr2yNQbarVU8BGRrx+nTjbsxZvUuEqjQu4ZizrJq0rKRTQabh9coqdwjXu0Cu/LETKc2ZGhcTQEfnTdPzqP6oXTNOA+NXrHo9R5I3No4Cg6Ujx2bbR4lCvWFF2ZWdVKPmYiEHqOGlWMLXUNJAA1Ws0HpBSWwnKlqZdWt2hzDOe6bBGgTUEqPNKTCthh2xUgDeSBUU4FVhB3/iFltrKkLddJoCKWHDvCCqnupApxjN6hza+E1elcFL4zp0hiDCUoemHQSok5ACSeACVEqHp6QTPa2Ye2ZOWoNO8d0HRP8AcRz7sbiIzuOTYbYQEjKmhC1k6kqNVGlteOkNeFdqH3SpOHyxUmw71Wy2L611UfMdIlBP6/gvkceUvyGR2SemNqfmFKG9tOygdf7xXXjuHyh7qVbD7mgSykLPSosPWKWLYYAM+Lz1QdGEHIgnkkbS/SBJ7VGhaw2UCE73Fpp/yin/ADqHSKqkZ7lLngLYjNT7ySp5xuRaGoFFuU5qJCUnnCS/iMq0r7hsvuH+Y4SSo/ERU/0jzgz/AMITEwQ5OvG1wFbhxA0SKcE34xWnMRlJaqJZBec3lN/VW71VHbZ1UVwicmthbndIOqEbPqAa/wCpXlFnuJSTAzKSpwU2RtqFOVgnyELM9jLqhtKDSR7KNfNWp+UUWAo/hpoDoo/qBqfq8c6QVb4Haa7WvOAhBEu3rWynKdTYQGGMttEraQXHD/NcOYn+sj5JBgMEitCS6oagUoOvsp6kmK03PAmhOY6ZG/0K9T0EJ13wP+nXzBtszU6Sa1RUgqUcrdeGpKjyv0EbtSksyr70mYcHspFEjlQaDqR0ilhTygxRazlqujLdjuFVrrWnAVGmp0j1MzmohpO6lE8uKqW8vWH0J0sYTjLikgLX3DY0aasqm/aoCB8IHWHL+HZSWnXUNpbbByI/MpWqlE+gGvtRylDaSsIJLjqyAllreomgCl9SNdLx3FqVTLstsIACW00toVaqPmSYKsV0AcfwxrOZksqfWAKtpNM/Om/nenKIMQnAEhWJTKZZmlEyUsraUOClpoae6kAcTBaYehKHY4PTuZomizU1uEU8Sify8BxtBs5RsasAmFTw7hiVblsPQRnTQZ3DqlFrJrQEm5pwtFH+K2EoXNSyigKIaoNabK9w0pcR0SVYalGABsoQN+p3k/Eo/tAabd+1JC8qUlFaZqnxaAndoIWcmo13GwwuV1oSJZLqQCKDhYHKD+Uez5Ro+twAp3q8RvmV8Sq1I5Vgo7OJl6ImDkVTfvpqRxEU1Yi2sEoIpvUafQjE13PTSXBXlFqICbJQj2AkZT5aHzi1jOGpCO8cdyNkUKq0WT+XvDUpHAJFY0kHAtVEiiePHnDemWDjGWg4pqAaEaG9o7oTOlNx0IeCOOHJLsFUpJHMe9y5XHVXNEJUc5rXWmm6Mg0uyqGoWrqVqA9FrH+hA5xkNH1EkqojL0kJO7OSzAINjcEFJ4EXB/Q+UCceZGfMBQL2wOFdR5GsX5Z3M0km5TsHyrl9U1HkY0mms7R3lBrX3VWV6Gh/qj0TyOGAwap6XjKxidaR4Y44lRcXNdIN4ZLr75pDWyV0qqh2Qo0BJ3CA7QHCvU0hpOOoS2gLIUNSwyMqDXQOL1IFN3GBLgaPI8NyGGSWbvlKmpnUppmoeaQaJ/rMWE9pJ+coiVbTLtaAo2lU5KpQaaJSesc1mVuPgFxTbDe5tCcopxyC56qjovZXHJky6JeQYCEixfc0pyG/edT0iPUnpGlxpW9+7L7HYdiXBfnXQSfEparnzJJJ6nyjdHahNe7w2V70j2yMqE86kX42CdNYpzuEy7Kku4jMF90+FBqb8EoG0fKgiObx99X3TDYlkDcU53f/AIxQN/1mOc4wWzownPgix2TJHeYnN1B/lI2UE8DvUfWFbEJ5Tn3cu2GW6XsQojjl8VPiIidZTnKkZn3d6grMRzU6RlQOSBbjAebeCrV701/Dbs2Oal6qiX618F1g6fmezRhpAOyC6sb7EDqrwp6Cp5xE9NVNK5yfYbJCf6l6qjEMrd2aZgPYbshPGqokaSkbI+9P5GrIHxL/AO8JY9dlwVwypzZNx/ht2SOp09YxakNkJBBV+VBsPiXqegiZ53NskgpH8to0QPiXFSmYWAyjhstjqrVRhlvkSWlrk9amRUZhmQnVCbJ+usWEOlaAtSw20SoZEWNARYnUi4iohvNZCe8I905B0SNeseiQJot00B03k+6ALV0i8dmeVrk6D/COUQtxbyWwltgABR1U6qtAOgqT1EP849xivgWFJk5VthOo2nOJcVQn0sPKKU/M84cVbIn3SogJFSbADed0O/Z3Bwwi9CtXjPPckchA/stgpQO+dG2Rsp/ID+5t0hjdcCQSaADiYKQs5XpC/wBtHNltJOzWqv2ik5iYaaKAKlQoN4JNsxPnWFT+IXbxlBKQc6hWiRu5nhCngfa4uAhYoK7r0+uMRyJp2avTyi49DOj41LtTLYZXfMKhW8EUAVXia/Ixzcdn3JR094C4niNDzyw1ymI1ooEHT65QSM2FABQBiFs1dNcAKRxRCqXA5HWGvAsQzWMAXcHC6qbFabjeL2BsqSoAppCx1I6buJJ2w7PrdIUl1TbSvxUNJ2lndVVjSlRQmgjIa56TS8yptd0qBB6RkPKEr0yEcka2j5gwSY2yjcsW+JN0/uPOCLLqQq5FKEKG/KoX+vdgGfhPr/aN2Ca0pSv0I2KRhlDuRTjeVVriI17jFl9uqTFZFwR9WgkzwQXwNwhxISKkggZU1N/I/pAhMEMPm8hqCojeEqyDzUN0EAz9mZMommy80HRtZmUJzlJoKKVurW20Rv0h4m8fedqlshpCdUslKljjmdP3TflmhFlcTGgCVoPibQSG9PE4rVYHDSLE9iqVCle+A9lP3csj0uv6vGPNKadLg9D08cclcuQuy+kFXcp7xftqQo0HNyZVtK/ppAucxJBBTUPU1baPdy6fiVqv19IrsSsxNj8zaeP3bCefPzi3KSTOYJQFTrg9lIKJdJ4lXteXrGf388/Y2W2qRQSh+b2EjOkXyoGRhI4qVv6mJUSrI2RWaX/hs7LKfiX7Xl6wSmKuDK6vvgn+QxRDCOa1+GgpqcxgY/MqdHdtgLA1Q1VDKeal6r9aR3Vfnn+AOFc+efuQzT6l7KilSR/KY2Wk/Evf84qVLgypAUkbk7DQ+JWqo2KQdn8Yj2EbLKep3x46CobRCwNw2WU+fteUOib2Qmh4O0/paT/vGrl6FRChuJs2Og1VEczODdRZ3WogdE7/ADik4tSjVRqYtGDfJnnkS4LzOMKbz92a5xlKlDd7qdBDV/CvBTMTRmXbol6EV0Lp8CR8PiPDZ4wmyMgt1aW2xmWshKRzP7bzyEd2kZVuRlkMJ9kXP5lm6leZ/QRdKjO7bLGKzgFbiLfZrBCoh50c0IPDctQ/QR5guClSu9fGl0pIsn3l13+76wG7WfxQaYBakwHnL1WT92nnUeM8hbnB13DvhDzjOMsSjZcfcS2ncSbk8ANSY4h21/iW9NVbl6staV9tXP3f16QvYhMTE453jy1uK3E6JGtEjRI6RW7pKDlA7xfAXEI8t6Q8cNK2CfsZNSTbeT/ffEko4GySipoLnlw5RadaUpVFVJ/In9zoIgcKU6kE7kjwg8z7UNTfIiaTuI1YVOiqVpOydRDiyvN9bo5Lh8ypmiyPu1kgAm9qVI9RHQcBxRKki9RuPGM2SFG3Dl6l9x5wZASNbmCTVCawuS7w3GDMgqsBBmu4ZZdtSMiEUBrGRSyFHy6HVH2flWPSpfAj66R4E8CPWPe5PL0ilol0vuE5dkKFbaVPL6rAVacqyOEG8DcyqGbjQ/Cqx9D+sU8fky25Q/XOHiyEo0DVpoY3RGKFRXyjUQ4hazqIykjLXjQdecNGDjM4A039qcA8NKNJ947z5UEK8mhJWmoUq42RavmRaG2Tn0oOUJC1L2UtNqIBNgQ657V9wiOZfDpGj07+NW6Qacky7/5l0zBTcMM0Qwj4leEfMxC7Phz7ppIe/wAliqWE/G5q5+nSNJlitETTneKGkpLWSPj/AP0Y3dC1Dulfdp/9NLa9HF7vq0ebf13559Pc9lfb/pRmgkkIdV36xpLsDKyk+8of3MVXypwZFkFI/lNHK2n4176RJOzLbaclrW7lo7I5Lc1V0EA5maUuxskaJTZPpv8AOLY8cpeeedzNkyxj5552LU1NoSMtl09lIytj91HrA2YeUs7R6DcOgjZLUSJajTGCiY5TlIrJagrgeFh5zKokJ1JGvIRChmGzCMBcbZL6tmpFE0vS9FcuQ4EmGnJ1oOOCclY1dlOzrMsS61nccUmiUqoco9qhpetqk/7wUn8TYk/vJhWd6lUtJoVDpwPvKtw4wudnsTUHkBVk3FjfaoCflFY9kihxxTyyoBV1qvmvYneSQRaM79R0rZq/8qlLWihj3aSbxDY/DZ3NIJp1UbFR60HKKicFbZp3pJUdEC6jwtur/wBoZpFhTgIZKWGU1zPLpusQOYJpQV4VSYPYbh7MsgupoyilVTUwB3qgf8Ns+AHcVXPvR0YZMm5aQJzxYdRVsVmezC1BP2jMwlfhl2hmmHOopsDiVDyEZjkgxLN5XSlgEWl2jmdVzccrX0tzjMY7c0UWMOaWpxyynSCt9Z0ta3n5JEQN9iW2U/asafyZjmEuFfeLPvGtT0HqI1QioqkYZzlLchOQHptRblGTl35Rsge+uw9aRC9ItsLos9+7pkRdIPAka9BD1jk6+60EIQMPkzZCKUecHJAvfh+sKU3h/wBmAJBYB0Kqd8occvsiKUJdcgbGyorGeygKZfy76UGkQYZiSmVWuneK/pwi/iEyuYIJTlSBQBIoSB+p5mAbqbwqVqmdJtO0dMwbtChQG1feCYZZTtIgb443JtIqMygN8Mj7qUJbKcwBBqTxGnyjPKK6qRthNuNs6U72rBFgYyObtYiokJQCpR3AVPpGQOhh60hSKeJjEmmlY3cbUnxbNd2/03R4lXNR8osZrJpR4hQqLGxqdxtXy1hj7QS/ey7btLiqFclJ09R+kK5cHE/Xl+8OPZpwPtONb1pqB/mI1HmKesdtCTEdnhGsTzbORwiNHU3rxipAxB8+XGDsgnKEKUru0VFUt+NXC4NRv1pAFJpBfD3cqNkAGpqd/rAlwPj+ZDfMPty6cqqNCn4TRq4a/nc3fLzhfnMVWsFCQGm/yItX4jqqKYTEqG4xwxRjs9DJmlPRXS1EqWYtoZidDEWJdJSSzFhmVJNACTFltCakVqRuH++6JcIBcWe82Ug0CRpzqd8ByHjC2Fuy8mwHwlw51C9B4U9TvNYb8c7PB5QeQtdUkDu1GqQCKEp4V31rWFuZQlp9taBbKc3yof1+UH8Mx25QsgJWMpOpFQRWhESlLqVGmONRaaFdbZSu9iD+8NuPTBUw0tKFOVGUpBypqBWq16pRStk3NLmkL2ONFLhBFNabQUSK2UTaldaUtWL3ZtwOBcuuhSvSoqM2oNN990Ru0U7iq/jLrS2HStC0ME5EAZGQSa0SNV3/AEF4K4fgc9i57+YdLUuL964MopvKE1AApvr5xYxKTalyO8T38w4cqUmlCsmiUDzPhEE8KwVx5DbM04p8NgZZJg0bTSwL7gtamn6xo9NOU1TRj9XjjCVxfJPgrrTKVNYMylahZ2efs2noq2c6nKm3WLWEdnxmMwV9+7qqdmR92gf5Ddqp96tOe6CM260yUMuJEw+B93JS6R3aOZHptLtawijj0yhA7zFHUqIFUybJ+6Tw7w1qvqaJ5Rq4MK3wVHpzPmVIIC6eOemPD/7e5XRNEjnHL8cKAskurfcOrirk8kJ4c4dJh+cxW6aS8ojRRGVASPypNM1B7RoBGDAkMIK2AEppVU3McOLaTSvJRoNKBUDbGpL3OfKYUj8X7vNfJqtQ576ekCZ5pQUoKFFVuKUpwtutDTNzKUkqlwpavamHdSfdHs/r0gBiG6pqo6k6+f8AeOVXoEra2DWzpDr2cS1MbDxKaaUrTzMJKbEwzdnZ7KamwFz7I8zrTlC5bStFMFN02dUwKUl2RSXbqrjT/qIjIgw2acyJWslCV+FSkZa03ip/2tGRyC+TjrhuaW6RXcqYNT+HFCjmKRXQJqaDzgcoJG+JKRRxKfdwa7LTZacB4EKHlZQ8wfkIpBI3ERIzsqCqafRHmLQeoRx0Eu3eHhLhUnwm46Kv9dIXQcyDyvD9icv38mDWpaJQfhN0n0/eOfy9lUPGh/SLQfYzSRrF3DHLkcYpqFCRHrS6GsFqwJ07GNpEWkJSLnTmaD5wLXPACup3CKLrilnaPlu9IjRs69BmYxltPhGY8rD1gXM4o65yHBNv7mNpXDSrdbfy5mL/ANnSkAJuo6Gmp90aqhHkitIeOOUtsuYWzkSByiXD13V8UbMiliKEWpwPCJcLQNob0n5G4hG+5dfQITrv3YVaoBFzSgsajiesUkKNN8Xloqgjlu1pFWW8NN6SQfK0JZRltqdLiUIVcoqAbaWI/cekF8GcKXQR5wrTGwoK5wwyS7hQ5QKGs27d4S6ubSpuqUqyELBzOHSobT7ITSppxrWC/abtL3MuWcPSllAFCtNNaaJN8y9bCp5iCOPoBl21kgAbKqmiSDdOam0oAg7I1JhJdw519QKlliXFc76hcJAqcidEaaC+lY6OSSl0oSWCDj1y2EJXtUUNplcNYWXlgd4sCrq1b1LN8vMqNoKYR2HSlYXOn7VMnaDCDVtHvuE69VUFjQGCXZuYlJeSC2Vol5Yii3z+K6oahNRrXea8kjWIPtz8y2osf+Akrlb7go857wzG1vaOtR0jdVcnl2+FpFnGMWbbWG1p+1zVskoyKttndmtci20vSlkp3rvaFsApdxV0OuG7cmzdIO6oBJUdBX9YklsTShC0YYhLLI/Gnn9590m61m+yPQQPwbBHZpShJ5wg/izz4218Qj8qeSb8SIPINIUe0Ew685QoCDohlu5HK2/kB1pBOT7CltAXPK7pJ0ZBBcX6aftDxINS8kMkggvvmyphQzE01yAUBAJ3UTurW0AsRwt112jmZ55WrSTW3+YvRI90UHI6wjl/aUjBt/Ec97RJT3ykoRlSKAJAvTcCd56cY6b/AA6/hwjKiYm6qUQFJaIoAN2etyeUeyv8MXDMtzEy8FAFKilNjmT4QDpQUHpHTErguWqE6adnmIyKXmyg0H5TTQ7jGRIl4RkdZys4B2mw8mi01IptDhwMKqxHR3DbzgHjvcINO7SVUvuA603xmWjVdieUx6kqEZMP32QKRGh48IskI3sf+yDwXVpVKOoy9FC6D+3kYSselS26bU5cxaCWCYjlUkCxBqnqNofuILfxCkgrK+gbLiQsdTqPWsFOmQmhNfOh4xFGyDVJ5XH16RpFiJaS+LVudILYShCia1zAVpUC3EncICtfVB+8WZV7KsKqNb7xT/qiWXHaL4svS1Yyr0FKU3a5f6U6rPM2i9KS+W9SkkXNi5TqbNJ5mBTj9DvKuFdrzOiRyESd0tYos0TrTRHVXE9fKPOeuT2I0EZVpJuDUbr1Hrv6xslIS8feTQc6VNa+fzjaTQBSmm61I1xKy2lD81PW0XRJhBAsfr/vA6TVUua+LeamtBW9OMElqFKjhAqWFFL5mvypHJAbLMy1mTSMwV8lNDYg0MWJFGcECIUt5Vk6cYF9g13OkYOUOs5CM2ljxFx0/vCdiTjsw53CG++dBp3YB7luhpUi2ciniVs10rpBzsa7fKd8WO18++0ruJNsIW6M7roFDTQEq3aH61Xpi6k3VHSlJfDFci+3h8rh/dh8qnZtNmpZFVJbJNSKUrUml/lHuLBx5xP28qfeJq3h7FcqTu70itN2l+YiLDliTStMqO9mlIo7MOK2WyTVRKjQJCRYDUkmsFex0y6013TLVZlZUVPlG2tNbLCSapTqMyykV3K0jXHJDszBPDkW2iyrAAnI7ii0kpH3UmzQISBrs1pQWqagXuTBNxDkwgKeUmWlEiyRQJpyr467iQE8AutY0daYlczkwoPPWJSVbCN4K1kbSuFR8KBC3N9qFzDhVWoGiiKDnkT7I941UeIFoeMZZHXn7ifDjVvz2Dk3OpFG2qstnU/zV8Kk+DzvwCYKYGltsAIAT01PMnUnnCK0sqcJ3Q1YS5XTdGpYYxRmlnc/YbwKiK7yKRLKLqI3fRURKcbQYSplIaxkeJ1jIgjQzkguU/XWEnGQvOrMMtSdSL31h1R4vKFrtHLpqlVLq150iS5Kp6FzKkbxG1RGOimkQ5zxioCwldCCKAg1BroRcHSG6cxllUmlpaqLSSUD3FCpHkbeUJWc8TE03+G0d+2PIKFP1Mco2TycWazksWH1tK9lRHlxHIi8VlJoSIwi4842f1HSLGc1QfqlYl7wk2r1/wBtwiDjEzJtBOD+DOZUEmhvY6U6/VYmfnDvrXdTxdQPZ6m8U8ONG3DvT4eXOPXU2T72vE+cefKC62z1cc3+mg/gq6tg213Gu874mxEVA5KB9DWIMG/CT0iw9pBfI62iwldRSK6G9oxalhaPVDb9I690GtBPA5fK4mLWPYYEOVToq9OBjbDvEmLmPGF6R29Im7NN0WkiLHbVai4hIJpkJoiyjc1qo2QgDVWt9d0SdlEx52mTmmWEKugpqRxuYnmdYmxse8qE6dKw2e5CAE6KUD3SVagNo1dc94230vB2Z7UJlJdLaAUuFILlfxlrpcrI8A67VNMusDZuZUmXU8DRwLyBVBspvZI0ToLikI86s2v9E3i/oYdUXIyevyVkUVz/AB+DMWxl19VVHQnKkeEV1NK3PM1JgtLvZUpB1MKoO15waxA0Un4Y9TFpaPJncnsZWXxlzb4ZcHcoAeMJSFWQIasNVpFW7QiQ94e7BHWA2Hmwgw3EHyU7FFxNFdYyJpkaRkZpKmXT0f/Z">
            <a:hlinkClick r:id="rId2"/>
          </p:cNvPr>
          <p:cNvSpPr>
            <a:spLocks noChangeAspect="1" noChangeArrowheads="1"/>
          </p:cNvSpPr>
          <p:nvPr/>
        </p:nvSpPr>
        <p:spPr bwMode="auto">
          <a:xfrm>
            <a:off x="50800" y="-792163"/>
            <a:ext cx="2762250" cy="16573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7426" name="Picture 18" descr="https://encrypted-tbn3.gstatic.com/images?q=tbn:ANd9GcR7NNFKV3V7sOYmg_CWU0pHaawDXDeebrW1iyiktjRPHtq5Uvlc">
            <a:hlinkClick r:id="rId3"/>
          </p:cNvPr>
          <p:cNvPicPr>
            <a:picLocks noChangeAspect="1" noChangeArrowheads="1"/>
          </p:cNvPicPr>
          <p:nvPr/>
        </p:nvPicPr>
        <p:blipFill>
          <a:blip r:embed="rId4" cstate="print"/>
          <a:srcRect/>
          <a:stretch>
            <a:fillRect/>
          </a:stretch>
        </p:blipFill>
        <p:spPr bwMode="auto">
          <a:xfrm>
            <a:off x="5868144" y="4407504"/>
            <a:ext cx="1656183" cy="2126352"/>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476672"/>
            <a:ext cx="8784976" cy="3108543"/>
          </a:xfrm>
          <a:prstGeom prst="rect">
            <a:avLst/>
          </a:prstGeom>
        </p:spPr>
        <p:txBody>
          <a:bodyPr wrap="square">
            <a:spAutoFit/>
          </a:bodyPr>
          <a:lstStyle/>
          <a:p>
            <a:pPr algn="just"/>
            <a:r>
              <a:rPr lang="es-ES" sz="2800" dirty="0" smtClean="0"/>
              <a:t>Otra función del archivo es la de ser un centro activo de información que permite relacionar los nuevos documentos con los ya archivados, además sirve como medio de consulta cuando se pretende indagar en las actuaciones del pasado, también sirve como elemento probatorio cuando el organismo o entidad pretende demostrar la realización de un acto o la forma de hacerlo.</a:t>
            </a:r>
            <a:endParaRPr lang="en-US" sz="2800" dirty="0"/>
          </a:p>
        </p:txBody>
      </p:sp>
      <p:pic>
        <p:nvPicPr>
          <p:cNvPr id="6" name="Picture 20" descr="Resultado de imagen para importancia de archivar documentos"/>
          <p:cNvPicPr>
            <a:picLocks noChangeAspect="1" noChangeArrowheads="1"/>
          </p:cNvPicPr>
          <p:nvPr/>
        </p:nvPicPr>
        <p:blipFill>
          <a:blip r:embed="rId2" cstate="print"/>
          <a:srcRect/>
          <a:stretch>
            <a:fillRect/>
          </a:stretch>
        </p:blipFill>
        <p:spPr bwMode="auto">
          <a:xfrm>
            <a:off x="2339752" y="3645024"/>
            <a:ext cx="3960440" cy="283109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404664"/>
            <a:ext cx="8568952" cy="3108543"/>
          </a:xfrm>
          <a:prstGeom prst="rect">
            <a:avLst/>
          </a:prstGeom>
        </p:spPr>
        <p:txBody>
          <a:bodyPr wrap="square">
            <a:spAutoFit/>
          </a:bodyPr>
          <a:lstStyle/>
          <a:p>
            <a:pPr algn="just"/>
            <a:r>
              <a:rPr lang="es-ES" sz="2800" dirty="0" smtClean="0"/>
              <a:t>Actualmente    las  empresas  manejan  archivos  electrónicos,  a  través  de  los  cuales  se </a:t>
            </a:r>
          </a:p>
          <a:p>
            <a:pPr algn="just"/>
            <a:r>
              <a:rPr lang="es-ES" sz="2800" dirty="0" smtClean="0"/>
              <a:t>almacena de forma permanente la información en el disco duro, el proceso consiste en la recepción, codificación, elaboración de base de datos, almacenamiento, administración y transporte de los archivos físicos.</a:t>
            </a:r>
            <a:endParaRPr lang="en-US" sz="2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116632"/>
            <a:ext cx="8496944" cy="4031873"/>
          </a:xfrm>
          <a:prstGeom prst="rect">
            <a:avLst/>
          </a:prstGeom>
        </p:spPr>
        <p:txBody>
          <a:bodyPr wrap="square">
            <a:spAutoFit/>
          </a:bodyPr>
          <a:lstStyle/>
          <a:p>
            <a:pPr algn="just"/>
            <a:r>
              <a:rPr lang="es-ES" sz="3200" dirty="0" smtClean="0"/>
              <a:t>Los archivos se pueden </a:t>
            </a:r>
            <a:r>
              <a:rPr lang="es-ES" sz="3200" i="1" dirty="0" smtClean="0"/>
              <a:t>clasificar</a:t>
            </a:r>
            <a:r>
              <a:rPr lang="es-ES" sz="3200" dirty="0" smtClean="0"/>
              <a:t> de la siguiente forma: Son documentos del año en curso o que se encuentren en proceso de consulta o  solución.</a:t>
            </a:r>
          </a:p>
          <a:p>
            <a:endParaRPr lang="es-ES" sz="3200" i="1" u="sng" dirty="0" smtClean="0"/>
          </a:p>
          <a:p>
            <a:r>
              <a:rPr lang="es-ES" sz="3200" b="1" i="1" u="sng" dirty="0" smtClean="0"/>
              <a:t>Archivos Activos:</a:t>
            </a:r>
          </a:p>
          <a:p>
            <a:r>
              <a:rPr lang="es-ES" sz="3200" dirty="0" smtClean="0"/>
              <a:t>Contienen documentos con más de un año de resguardo, que se pueden llegar a consultar pero de una forma esporádica.</a:t>
            </a:r>
            <a:endParaRPr lang="en-US" sz="3200" dirty="0"/>
          </a:p>
        </p:txBody>
      </p:sp>
      <p:sp>
        <p:nvSpPr>
          <p:cNvPr id="20482" name="AutoShape 2" descr="https://encrypted-tbn2.gstatic.com/images?q=tbn:ANd9GcQ786G_KTFw9e7D3heDCV67K_S6QvUNJ6-JnFlFZFzAYzOEJjuN">
            <a:hlinkClick r:id="rId2"/>
          </p:cNvPr>
          <p:cNvSpPr>
            <a:spLocks noChangeAspect="1" noChangeArrowheads="1"/>
          </p:cNvSpPr>
          <p:nvPr/>
        </p:nvSpPr>
        <p:spPr bwMode="auto">
          <a:xfrm>
            <a:off x="50800" y="-1279525"/>
            <a:ext cx="2895600" cy="26670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484" name="AutoShape 4" descr="https://encrypted-tbn2.gstatic.com/images?q=tbn:ANd9GcQ786G_KTFw9e7D3heDCV67K_S6QvUNJ6-JnFlFZFzAYzOEJjuN">
            <a:hlinkClick r:id="rId2"/>
          </p:cNvPr>
          <p:cNvSpPr>
            <a:spLocks noChangeAspect="1" noChangeArrowheads="1"/>
          </p:cNvSpPr>
          <p:nvPr/>
        </p:nvSpPr>
        <p:spPr bwMode="auto">
          <a:xfrm>
            <a:off x="50800" y="-1279525"/>
            <a:ext cx="2895600" cy="26670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486" name="AutoShape 6" descr="https://encrypted-tbn2.gstatic.com/images?q=tbn:ANd9GcQ786G_KTFw9e7D3heDCV67K_S6QvUNJ6-JnFlFZFzAYzOEJjuN">
            <a:hlinkClick r:id="rId2"/>
          </p:cNvPr>
          <p:cNvSpPr>
            <a:spLocks noChangeAspect="1" noChangeArrowheads="1"/>
          </p:cNvSpPr>
          <p:nvPr/>
        </p:nvSpPr>
        <p:spPr bwMode="auto">
          <a:xfrm>
            <a:off x="50800" y="-1279525"/>
            <a:ext cx="2895600" cy="26670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488" name="AutoShape 8" descr="https://encrypted-tbn2.gstatic.com/images?q=tbn:ANd9GcQ786G_KTFw9e7D3heDCV67K_S6QvUNJ6-JnFlFZFzAYzOEJjuN">
            <a:hlinkClick r:id="rId3"/>
          </p:cNvPr>
          <p:cNvSpPr>
            <a:spLocks noChangeAspect="1" noChangeArrowheads="1"/>
          </p:cNvSpPr>
          <p:nvPr/>
        </p:nvSpPr>
        <p:spPr bwMode="auto">
          <a:xfrm>
            <a:off x="508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490" name="AutoShape 10" descr="https://encrypted-tbn2.gstatic.com/images?q=tbn:ANd9GcQ786G_KTFw9e7D3heDCV67K_S6QvUNJ6-JnFlFZFzAYzOEJjuN">
            <a:hlinkClick r:id="rId2"/>
          </p:cNvPr>
          <p:cNvSpPr>
            <a:spLocks noChangeAspect="1" noChangeArrowheads="1"/>
          </p:cNvSpPr>
          <p:nvPr/>
        </p:nvSpPr>
        <p:spPr bwMode="auto">
          <a:xfrm>
            <a:off x="50800" y="-1279525"/>
            <a:ext cx="2895600" cy="26670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492" name="AutoShape 12" descr="https://encrypted-tbn2.gstatic.com/images?q=tbn:ANd9GcQ786G_KTFw9e7D3heDCV67K_S6QvUNJ6-JnFlFZFzAYzOEJjuN">
            <a:hlinkClick r:id="rId2"/>
          </p:cNvPr>
          <p:cNvSpPr>
            <a:spLocks noChangeAspect="1" noChangeArrowheads="1"/>
          </p:cNvSpPr>
          <p:nvPr/>
        </p:nvSpPr>
        <p:spPr bwMode="auto">
          <a:xfrm>
            <a:off x="50800" y="-1279525"/>
            <a:ext cx="2895600" cy="26670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494" name="AutoShape 14"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496" name="AutoShape 16"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498" name="AutoShape 18"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500" name="AutoShape 20"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502" name="AutoShape 22" descr="data:image/jpeg;base64,/9j/4AAQSkZJRgABAQAAAQABAAD/2wCEAAkGBxQSEhQUEhQUFhQUFBYVFRUXFxcaFRUUFBQXFhQUFRQYHSggGBolHRQVITEhJSkrLi4uFx8zODMsNygtLisBCgoKDg0OGhAQGywkHCQsLCwsLCwsLCwsLCwsLCwsLCwsLCwsLCwsLCwsLCwsLCwsLCwsLCwsLCwsLCwsLCwsLP/AABEIALoBEAMBEQACEQEDEQH/xAAbAAABBQEBAAAAAAAAAAAAAAABAAIDBAUGB//EAFEQAAEDAgIDCwYJCAoBBQEAAAEAAgMEEQUhEjFBBhMiUVJhcYGRktEVU1STodIUFjJCYoKxwfBDRIOjwtPh4gcjJDNVZHKisuNFY3OEw/E0/8QAGgEBAQEBAQEBAAAAAAAAAAAAAAECAwQFBv/EADkRAAIBAQUHAgQFAwQDAQAAAAABAhEDEhNRkQQUITFSYaHR8EFigeEiU3GSsRUjMkKiwfEFQ7Il/9oADAMBAAIRAxEAPwDp7LIAXAKAiMzeNKgp1s7ba1AYNXUtOooD1jAKrfaaF/Kjaeu2a6A0QUBJdAJARSjJAcjunpbxm2zNVg5KgrwFxKbIrmoKC+HNQC+HtQoPKDUATiDUAPh4QAOIhCA8oBADygEILykEAw4iEARiKAPlEIAHEggGnEQgJI666AsskugJmqgJCgFZUAUACgE8ZLYKkrllgM2BTH5OgOv+C1dBXl3MzuHyo+0+CXQUpNw9Qfykf+7wS6KnbbiIHRUwheQXROc3K9rE6Q19K0DoWoCRAFANegMTF4btKoONoNyIkbp7+W3c7g2bwbE5ZlYuipojcmPSPY3xUuiofio30g/7PFS6KhG5WP0g9rPFW6Kh+K0XpB7WJdFQ/FiHz57zFboqL4tQefd3m+ClBUI3OU3n3d4eCUAvi7S+ed3h4JQA+L1L553e/glADyBSedd3j4JQB8iUfnHd8+CUAfI1Hy3d53grdQB5IouU7vPVuolReSaLlO7z1LqFReSaLjPeel1CpLHQUbdpA6Xq3UKmWJmlx3u+jfg34ti5lL0QyQD7KgVlAAhUEcupQEhaqDNrqcoCKixKRvAc92XybnZxLSZGZtdurkjfymG9ncJpuMiDfiO3UQV0UUZqBm6aVzS5rHEDWdLUtXUKm/8A0Y40Z5KljsraLxnfK9isNUNI7+yhR4QDroAOQGfiEdwQgPMt1Fa+mlBaBoyE3vygP/1ERmT8Z5eJntWqEB8ZpfodiUAjull429iUA34yS8bexKAXxjl5TexKIAO6KXlDsSgB8YZuUOxKAB3QTcodiUA0Y/KdTx2BKAXlyblewK0AjjcvL9gShAeWpeX7AlALyxLyz2BCEkGJuJs6UtHHYFAQfDXSyNiLyWl1zsu1vCtlnnZQHSipcWAO0dJ2vRvo2vsvnqWJGkaOHU65mjTVAlABUAKgK9U6wVBZVoAPaCLKAxq+m0TcbM0By+6l2k1htqdq5yA232rsmczFEhFxfLmOTgNvP/BbBtbgcejoql8kxcGPiLOCL8LTa4XHUVmSNJno2H/0h0073MiDiQAbkgA34lwtLS5zR3s7J2nJmsMfJ1Nb2lcXtOSO62XNkL90El8gzsPisPaZGt1igOxqXjaPqhZe0zNx2WBmYhi89spLfVb4LO82h03WzyPOd1+MTv0Y5Gtc29xIGnTJGdjbIdQ1L2bPaX1x5ni2mxw3w5GK1jj813YvRQ8od6fySgAYn8k+xQCEb+T9iAeIJOT7QqA7xJyfaFaAIhfyfaEoA7w/it1oCGUBp1i/MgAahAN39CA39CBbMhaDxMgoT4c68hINtFpz4i4ED2LIodLhUhdonXcA9ouuUuZpLgdZRHJZKWUAlQJQAKApStLnBo1k2VQLoCoClQVK5ukLKA5qqwWWW4YLgG5zAANsta3AzI5TD8NnmcYYow5zA53ygLAGzhc5ayutaGKoLcBrTe1JO4AlpIDCLjWL6SVNJhw/CKummZLLTyRx3s5zizIHbYOvrsuNsr0D0bPO7aI9GpKrg22favms+nyZapxtPUsl4MulgI+1UGdVsJBGtc2jaZg4lhwkaWuF/tHODxrUJuLqiSipqj5HKOwSZjiBUMZHy5dPLmOg0r6NltCkqM+ZbbLKP+PFEwwnjxKj6jMf2F2xEY3a26WLyO3bicHVHMfBTEjmN1tul+B4wSMf+SB6IJD+0l+OZd1tcvK9SZmBMOqtld/ppXn9pMVDdbTtqiw3cy0/nFaeikd97kxEN2nmtUPG5VvnMSPRSj7ymIhu0s46oJ3INOs4of8A47PvTEWTG7vqjqMO4+PkYt1QRe6Uxew3b5o6/YQ3JR+Zxc/o4h+wmJ2Lu3zx8jm7lGeiYsfVj9lMTsN3XxmvJI3cc05/AcSz45oh2i2SX3kTBh1rQnZuJb6DV/WrIx9il95EwrPr8GXjWHUtKQySleHuFwPhjn2tb5TW5bdSjtWdIbNGaqpeAUM0FVLFHHTCEi4cYTmW63OsdbtlydqK0qxabNGzjWp2dNi8ErdFkRYRkDZmkC02sbdCsmjxxTRap1g2WrIBIAIBrzkgKdFP/aGX2uI6yDZVcwXlQJAQVjclAYctdIw2a4NDbuvYcI8RJGYW4sjRrYZS0UrA/eW6RyeC54On88EaXH9qt1HVW8+VS63CKPZBH2u8VLqNY9pmc9uxpKWOICOniEjntDXAZtN7kjPiBWJ0UWas7Sc5JNjKV2Q6PBfPZ9BI1IXFYqaoadM64WkRjJG3uss0jMmi4RtqWClStowRqC1Wg5k2DVbYAGSxRFnzXmJhLf8AUbaudeuxtlykeS2sH/lHQ66n0CAWsiseJjPBes8NWWWgbA0dDW+CEJGvPGgDvh5RQC3w8Z7SgAXnjPagG6XOe1AAnnPaqBpKAYSoQie4BUpz1RQ08j3PfDE57jm5zGlx4rkrDNK0klSpNhdFEJDoRRt0WjhNYBcuNiLgbLe1VGZSb5swMMj0ZHi3z3/8ipIydBCM1ATIBIBpQFWrlsgLmHYYA5khsXAaVtgJB9tl0SAgFAJAV6oXasgxZMNlc4OZG5zSRmLWycDnnqyWoojOqqt1cEZLXhumCQ5obqIyOZCxaWyh8G/0O0LGUv8Asr/HCkOtg7Grg9rf5ctF6nTdpZrU5jdRikFTNCIWhujpOdkBstsWZW1+P+LX6/8AZ1sbJwlxAzW0jVq/ivOz2Gk05DjCyU0oDaxW4mJcywRdVlqV5YlhoVKVXDkoaTK9DZ7LOG0jsKiNFvCKhsLtCR+hGfkuOYB5J4gvXZWyiqSPHtNi3+KJ0DKmE/nDexb3yw60eTCnkyQSxefb7Fd8sOtajDnkPD4/Ps7QrvVh1rUmHLIRLPPx+zxTebHrWouSyDot89H+OtaW0WfUtSXJZC3vimi/HWrjQ6lqhdYt4PnIvx1q4sc1qhdeQDSu85H7fFXEWa1JRjTQv85H7fFW+sxRkM+EyOaQJWi+21/vUqQ5bHpRSP0XyB/B0jojhC2eoLNS0ZobmKsSQwvOTnx6RB1g6V7HnXRMwYYdo1Eo4pXDts771lj4m5C/NQFlUCKgIZZAEBlzuL3ADMk/i6qQOow2N1tXZ9y6UBRWQJAVK0cHWoDCqqSU3sHWLTo2cBrtci5yyViRj6erpYb3DWPIbvgeQ54c1oBDiSeLZkuM1Js7xaoSOxekPzouxqxSRqqMbE54XyxmHRJs64YG3trN7dSzNOnE7WDV42KFoc3Zqv0Lz0PWyzQHSI6M1kvI1Izl7FUGidhutMyhkmSyzaXAzK+azSeJZCiZWF4g1rmN0mua/VY5tcc7Ec63Kza4mbO2U/w/E3quna9lrawsnRM5mHDow4tlkezkkb3ogcR0mkg9a7QmnwaR5raMo8U3QtDCodlS7si8F0oulaHnxJZhGExZ2qjzXaz7ipdj0rQuLLMHkdnpQ7o+56XI9K0GLLMTcHbn/a+jg/8AYphw6VoXFlmEYRxVje6796phWfQtBjSzCMHdsq283Bf7f6xMGy6FoMaeYfJEnpcfdk/eJg2XStCYswjCJfS2dknvqYFl0oY0u2gRhU3pcf633kwLLpGK+2iCMJm9Ji/WeKbvY9IxZdtDMxV1VT2ItK0/Ojc/gn6TSMvsXSzsbOLrFUMytHTiloaFBVNDyJIAX2YXSaUnDLm5nivlZer4HlfM2InZ5atg4hxLJC21AMmlsgMqeYuNhmSqkDewjCLAE6zrP3LolQHR01OAgOYAWAFQFOs1IDBma0u4Wle1rBoIzIsASdq1EjMuu3K/Cql7WPdG4ucbOYNHg5ZHSXOU5J0um4hP9FU+yePsHvKYkulmyCHcVLRVET3yscHFzQ1osbEXueEcsvaudpNtUaod9mVJ1OpdT71IHW4D8jxB38V5j2j4G6Dr7CLLJtmkwWPTmg+BM0gFCUBIbjoRs0jDxWM6D7ay0jtFgsrmV8UcbB/RtXBrcmXAGYL9Y1HJq97tU/gz48U1yO2wKlrYWaNWzSt89gccuNwIFivLNKv4U6H0LK2UuEuf8gxHD2THWNA/K5/olSKo61PR/ppQ5LFdw8oeDSkOa4/Ic4gt1nI2NwvTG1S5nz7awp+JFb4i1/m2es/lWsaJ57rAdxFf5oesHgmNAl1jXbja7zX6xqY0MxdZE7cjXD8ieqRnvK40MxdYw7mK7zEnrI/fTGhmLrGO3PVw/N5e+z30xYZi6yPyFWj83m7W++riWeYusBwetH5Cf8dDkxIZig3yfVj8lP2HxVvwzJRkkFHVE23ucbNTkvRzHE7aGmkhkayMylghjJzdbTBdpa9tyFqqa4HN8zchvkTr23UBPLJYIDPcHyO0Wjr4lUqg38JwkNAOs7SugOhhhQFlrUBxwWAFQFKu1IDnwf60Xt8pv/JaRGa7JWvlLg4DQe8aQcbkhxBaQPvWZ2kY8zcYt8TRFdb53tPgsY0Dd1mNv2+VJccw0Bo5iTcrjazUnwPds0KRbL2NT2aWgXJbk3LhHYM9S4/Gh2rdi2yDCH75GA7Xt5jtso1xCdVUsMkLHhruLI8YWWjS5Fyo1ZIwiph1UHgnicQR0EhQ0HEIbtNtqjVAmaGGYq5zG3JuMjlxL6NnKsUz5dpG7Jovtrzxn2roYIJoo3m7mi/GLg9ZFliVnGXNHWNrOPJjqWGOM3aLHjNyeq+pSNlGPJCdrOapJlv4YeM+1bochrK+4uC7rBGpKAXlDO2kb69qUA1+KWPyx186lECQVx5Q9iXUAurz9E9ngl1ZAaK45cFv+1LqyATWfRb2BS5HIEE9eADeNp+qFLkcgctXVMUz7ljNdmgAN15AZa1wlFSfIvJFTF6EQyx6IteLMDVcSZ/avSo3VRHF8TRgNmhBQZU1AuBewuLm17DabBVAvUtfTMe1gfpXF9JjSQOIP2g9qO0hHmbjZTkqxOsodBwBYQ4cxW00+Rhxa5lwBUgkBxgK5gcgKNcclQZMdVI54YC3OwuY2Ei7hnci6q5EZj1VXNFJK0jRtI4AmJgDxc8NrgOFe2vmXl2m0dm/8FTPibs7Nv8A1sY7F5QL6Qy+g3wXj3yr/wAF5OuDLrfg6HcqzSZpu+U4lxNss8xkuylXjSh9CEXGCiZmPVxFQ6xHBAGYB59q5St42b4xr9aHHaIylSKdKF3cvNePSy+URbnBWlNS4neCdxGjjPzHDjsegj+CM6RRegeC1X4Eoc5Sv3itkY48CZokZzPaLOt0iyzVD4m/LICMtmxHxLShzr6t8cjg0NsbHPS6DqK5O2srNfjr9Dy7RGd6saE7cSl4md56m97NnLT7nC7bZIkGIy8lvfd4JvezdUtGS7bdK1D5Ul5P6w+6i2vZvzHoxdtejyObi0vIPrP5Vre9n/M8MUtOjyOGLycl3f8A4K71Yfm/z6D+50fwHyzJyX94eCu8WP5q8+g/H0PwLy2/ik7Wn71cey/NXn0JefQxwxlx2P7B7y0raHwtY6kvfI9A+VTz9bVcRfmR1QvrpeghiXs1cHV/tWr761+5Evxyeg/ymeMfjqVvT+El+5C/DJ6Ma7Er5FzesjwV/uv4+UMSz76MpOMItwYhaxGbBYg5ELUYWteH/Bl2tlTiwV7nTFjmaLtBsgdw2czht5l6lGVPxHK9Fv8ACyvPVOYLPyN+MG/RZYfDmbScnRDNF8xGVm+09PEvPO2rwR7rLZUuMzdwzD2sGrrsuNWz1UoasLwzNtweMLSld5HOaUuZepsdcDZ4DhxjJ3ZqK9ENpfxPLPZlziatLiEcmTHAu2tOTh1FemM1LkeWUJR5nMgKGBFQFGvFxrQGNvMjJA8sc5rdE6nWI0xkS3MdKvGjoOFeI+sqopgBJSMs1xc1pEhDXZ5h2kCTmVzlG0kqcP5/5NpwWZTlpKctP9lYNfnv3i47vLJafc2rRd9PsdBuejIivstbouMvsWFFJNs+tKjaSMWaihe5znxaTnE8K8guNmTXgexTdpy40Xv6nhtrRX3z0+xLhETI5CyNpawi4FyQDfPNxJSVlKHGR2sLS8mjZxyD+pOjrFiOkFYkuB2hLiRYVPptaRqI9hURqTM/dLQAmOQgaTCQ0kuFi4WBy18Waqi3K6vic5zuxvL4GhQESMa4HJw/FyspfBnRyqZ2JUzBI0uaDkQLvc22o/N1rKsMV0ouGZwt5USf8EQbDyWetlV/p3yr39Tz4v66fYOlDxM9bKs/01dK1fqXG/XT7C32Lij9bKp/TPlWv3GL+un2HfCIdu8+tmT+m/LHV+oxX30+wPhUH/oetm8U/pvyR1fqXFfzafYBqoB6P6ybxV/pz6Y6v1GK/m0+w04hTj0bvTe8qv8Ax76Y6/cYj+bT7A8qQf5X9Z97lrcX0w9/Ul95S0D5Yh46XuOP2yK7lLKGn3F+WUgeXIh86m9UPvlWtyeUNES/LKXkXxjYNTqf1LPfU3S0+FzRC8+mfkjqsebI3RMsQaddo2tPa111Hsls1SsdF6FvfLLyZcwgsQ0scebSuO3JcnsdrDi2tRevcEnoWJGCSONjIxHo6VzYEnTaWn7dfMvWre7FL4iOyNusiegwsNsbXP2LjObfM9lnZRhyRu00VrLBtl5knUtGWytNU/NGvbzIZoOe+wHGclURmLiNaQdFty/mytz3W4RdeBmcoxjxOqXvPkgcoDMxDVqurQGVMxrA8umZYBvBBebnSybo6Od9Sq5D4ksM0TmtvhYLtEXLY22d9IZDmXCVFl4PZGb635Huez/DP1ca5uUc1qbvvqfkcyqeBZtJM1vIBaGdGjqWHKHUtSq0eb0ZDvDP8NjO3NkOvjTFs+peC33m/PqRuh0C1zKOOGzhd7BEDonWDo5kXssTtbNrhJVN2cne4tv9TdjlDmEXzWeaPRSjMjApN7c+ItDQw2ba1iNZsNmtLyqZpzRqY6xssLgQHAjUdRsb582SkpcalhH4Gbgz9EaDWiwcbNjOkwA5gAgDLNZvKTbjxLBViqlyrjY4tMkMcgBI0JTotvbXfRNj1Kqas3WfIza/48GAQ0+yhoPXf9S1vlh38nlo8w73DsoaD1v/AFq73Yd/I45/wNMUeyhw/wBb/wBab3Yd9GSncaY2eg4d60+4m92PfRijz/gjfC30HDvWH3U3qx76McfdCtTDRcSzDKBh5Rcw35xmVrerLvoyUeb1LbZn7KPDh2eCu92ffRi77qH4VKNVLhw7FN6s8noyU91F8Mm9Hw8dQ8Fd6s8noxRe2OGJTjVFQD6p8E3uz6XoxRe2OOM1A+bRdx3grvUOl6Ml1e2Z1ZuqmI0S2lc0gg6MR9l9fStY6a4I6Qsa8f8AkyKenJN9HXza1wbqeuKoalPAehYN1NCKDqHGlDMpZFyPIalTNCB8gF7oWhnmo0XHtvzXQFWXEXPcQwa9ZXWEGzjaWsYcWW6SkzucydZ8F6oRunz7S1c3xOlC6nIbJqUBmVvhr1daoKdZGdF1xR2uy93DIcImx5WVx0K/AnLiS4e6J/Bjex9hqjbewPGvl2uz7QnVwj9aVOsLezl/i2y+2m+ie4PBcMLaOmPj0O16PccKX6Lu4PBMPaco+PQt6PcIo/onut8FMPaso+PQtY9xPw+4to+xqXNq+X39ApRT+JJSRFl2uYdEjUBfry7V7YNpUkj1q0jJVrxKdbhTyTK0AHI68yALO4PZ2LhKFper/pGNG+tB0Uby3W3o2rSs241O9VUpw1LYXlvCO06LXHI6tQtzdS3YQtZNtNU/WjPLbW8bKV1p8ePBVJ5a9r3aRbILauA/Xa19SW2z7RJ1hRfVHnntkHG7R6EjatnFJ3JPBct023qWpxx7PpejD8LZyZPVyeCu6bZ1LUbxZ5PRjvhbOTL6uTwWlsu19S1Jjwyeg01jeRL6t/gruu19S1G8WeT0AatvIm7j/BN12vqWo3iz6Xoxm/t83N3JPBN12vqjqN4s+l6Mc2pZ5qX1b/BN12vqiTeLPJ6Mf8PbyJPVP8Fd22vqQ3izyejAa1vJl7kngpu215xG8WeT0Y11eOTJ3JPBXdtrziXeLPJ6MzKid0/yS4Ri9zc8LjyKxS0jwm+PY99hZxavNalDD6XScTbIGw6lD0PgdDTUfMtJGWyyYgAcgrQyxmiCM9SyaSIZJTew7VDaXAoYjOIxc58XOUSqRsyK97rNv8t50QOSDrPYusI1ZytJXYtmjQUtrL1JHypSbdWblLTbStmS6tgDhdAZmIZcXWpUGdJMZyYwII7uaA/eWuIOi++jxO4jsz41x2m3dlZOaVafA1ZxTmkb+H0bIm6LAG8dgBpHlG2sr8xbbdbTlWUme+NjBLgkXg0ca4PaLTqfk3cRIGDjUxrTN+S3EODQmJaPPyW4giP8Zq1te/kl2I4R9PYVpYuUtGKRCI+Y9it22yloyfhzIPgLQSRcX5l3jtW02apR/VM6X+FKk8cQaLNNh9/GvNK0nJ1ddGYfFj7c59qX59/JLo3Q/GaqtLTv5JRC3rp7Ctq0tfhe8kux7C3nmPYVtWu0fC95DhDsA0/MexaVrtXz+TNyz7DTSjk+xXG2tdfkYdlkgfAxyfYVpW+2Pgr3kmFZdgnDxyV2T2/5tRcsewPJw5P47Vf/ANDvqLljkiN1AOjrKXf/ACOb1F2x7HP4jUAv3uMnL5bgcv8AS08fGt2L2q9/dm/0qd4bPZ/5UIqwCNgAGZuAB7SvU+CO6IMHp9EC+fGog0b0ZXQzQirjZl+hHyOb5lR04t9y5nQr75YE+1AZMjdM6Z+S08EcfOqgU4v62obY3awE/jrXosonk2mVFQ6eki1L0I+earBYKgK2BIDNxHUsgpYNTb4941ZttzEB1kcVKLT5MJ0dUaW57GWPsQGnSuCLg2e02cB1hebZ7Kzs24xSO85OSqdKyqB+aO6vXRHKrJRPzewJQvEdv/4sEIHf+n2K1YCJ+ntCVYoLf+ntCVYDv3T2hSrAt+6e1KgW/DjPalQLfhz9qVYDvzedKsAM7eI+1WoBv45JUqKB+EDkOVvCghP9EpeFA779H2ICrW4iyO2kMzqFsyuc7RR5nSzspWnI5/FauSdpbGNAE5uvnbaL7F57S2clSJ7LLZlF1kZpayKzWjSf7G9JXm4RPZVsglYSQ45nj/GpY4tm0kkXaZwFltMzQuz1DAdYuVptGVUrSvLhYakqYceJX3q2Z17BxLJulEUsRdkGjWTn4KmUiOr4LLajZVIjK+BwZF5Gbzfq2fjnXqgqI+XbzvSZ0tJGuqOJesgGrYEgM6uNlkFGC72vEWkx1/lsDdIWbfbsW68AuDMnB9xtQ+NstPVRNZJeQB0VnXcTmRfInWvPKUU+KPQpqnJefU1W7nMWb8mtgPSx3ipiruKxyE7A8Y9Jpz0aYVxF3LWGXkjfg+MjU+B36aQfsqX1mypwyB5OxkaxEeiof7ql9ZsqdnkL4Piw1wtPRO7+CXlmWsMv4BvuJt10bj0S/wAyVWYrAHlDENtDL3z7ynDMtY+0O8qVg10M/UXKfUv4Q+X5x8qiqeoPP3J9RSOYRunI+VSVQ+q5XiW6sx43XRj5UFSPqnxV4i53/gc3djTbWzDpb/MnEXGTN3XUh1ueOlrkqTDZK3dRRn8rbp0h9oSvYlxk8ePUp1Ts79vtKt4ODyJ24hC7VMw9Eo95W8YulXFI2yNykIIzaQ69j7ViaUlQ6WcnB1RzTqx19Fz5BbW29h27V5HFo+ippo0GSAD7FKGqifXNGQF1TLIntcc7hg4gc+1KGbxFFIGnlHpuexVIqkaUOKhrc2u7LfaqiOhVOLtLru4IGzWSrdZhyRH8Ma5+WQvtS6xiRSpUlrYN8PBOv5R2Ac3OukYNs4WlvGMWviaFNSgWAGS9VD5hqQR2VBJZANC2BIDMxEZKAZudAu++q7v+AWlyJ8Tn9y8U+/u34MiyvGA8FhjBHC0STY5jtWXBVqbizuqSEi+k5h4tGyl2ORtFrexx+1S5HIpE+41OPa7xWcOORRpkfyz2nxUwol4A+EuHzj2phxFEDygeM9WiftCzhLuLox+KvGrSPVH4hMJZi6OjxSTbbsH3OWcFFohz8WeOI9X8Uwe5eAw467a37PFMH3QlBwxxu1o7B4phPMDvKzT8xnWB9wVw3mAGsiOuGM/UB+1qYcsyDNOldk6mj642eCYci1eZHNh1CddPF1C3gEuTF55lUYHh7/zXsGXbdKTyLflmSDcdQnVC8dDlaSyJiSzI5NxdEfPt6HJSWRpWssxnxNphk2epb7ftCy49jSt5jGbi4hfQqpRfja0/aFLiyKtomRybhidVYegty6wEuRyG8SyMHdZQz0TIyx0k+kSLU0JLmWF7vHEdS0rKLG8yyIcFoXySDfJXuGiHPa9paWg/NBItpDaukbKKOVpbuS+JZZQxEM0C+7Q5nCDc9CaRpvbbz9C1JI89WzVpMOUoQ0o6NUFhkFkBLZUCUAxbACgMyubfXqvxX7ApQGcYAG2ZI9hL3kudEdHJjciQcvv1KSXAJ8RsOETSZsmjIGV9C1ugucvPfj7aO3EsjAqkfl29jR+0pej7aLVjxgtT6Qz/AG+Kl+PtotWOGEVPn2drfFL8fbQqyZmF1WyaPtZ4K4kc/K9SVHuoqzUJYP8AZf7FcSOflCox2GVh+fEfrD3VLyz8r1H0GjB6raYe/wDypf7+V6ivYmZhlYNsZ6ZX/cFrE98B9Bxoazjh9Y5MX3w9RVkbsPrD86L1rvBTGXunqCM4VVnbF1TPTFXunqBNwmqHzmeuerir3T1ADhdTym+ucmKvdPUA8nVWx7fWOUxvfD1APJ9Xyo/WFXG98PUBOH1XLi9Z4pjL3T1A5tHVatOLtB+9TGXunqCSOkqR+Vi/H1kx17oKE29VXnofx9ZXGWflAe11UPy0H4+umOs/KFAmWq89B2fzqY690FCtNX1QvaVgPHoNIPR/WBN4QoZLMaqDIRv0t7g2FNaPI8elt255rUbZN8DEkTUcDHC4324klDrx5FxcHkjibw8l2fFI5mtShQF5qoCgEgBZAMstAa9AZVWTfJ1jfInUgM+tkkZFd7wRpv26QtZlsg5urNVOhHFy4UqYkmIDIl8VtvAOfMDvuSYkc4+/oMCXS/f1NmnmiIu2jleOMOkz6LBW8u3v6DAeT1+5MHx+gVHek91Krtp9iYLyev3CBH6FU96T3Uqu2n2GA8nqvUfox+h1Pek9xSse2n2LgvJ6r1AGs9Cqu/J7iVj20+xcF5P9y9Rb2z0Kr70vuKXo9tPsMF9/3L1EYmeh1nek9xSsPl0GDL3Jeod4Z6JV9r/cStn8ugwZd/3L1CKdvotT1uf7qXrPtoMGXuX3HNiHotR3ne6pfs+2gwH7l9xaH+Vm77vBL9n20GBL3IWj/lJeuR3go7Sz7aFwZe2DQ/yb+uRyYll20LgS9tgEf+T7ZD4pi2ea0GBL236DSweiN63/AM6Ytn20QwJe2/QB0fRIuuQfvEdtZ5rQu7y9t+gNNvo0A/Sj94pj2efhDdpe73oDfmeZph0zD96rvFnn4Q3SWX/16DXVDPN0fXM396mPZ5+EN0ll/PoN+Fx8ii9c394m8Q9ou5yy/n0GOxCEa20PrW/vE3iPfQbnLL+SM4tT8VFf/wBwH7HpvEe+g3OXupG/EoXXDW0oPM8X6QC6y2rVP2jO6PLwzSwuTTYSHSjRlsdEAtvvbNRBsQLawj4ojjddDTptawQ0GKgcgFZAKyAYtEGPQGZVg3+TpX1DjQFaootKHhxiM/1uiWi5uQNHR4iSNaOlOIXMxMB3J0kkTX1UlTBMS68V7loByNwNutcv7ea8HdTlktDaj3L0I+TW1/QJJLdgClbLNFxJZLREw3P0Y/PcR9bKpWy7FxJ9tF6ErMBpPS8SP6aZK2XYYtp20XoSDc9SekYkf083in9oYtp20XoI7nqPzmIn9PN4pesvaGJadtEA7nqLacSP6ab3la2WXgmJae0hDc/Q8nED+ll95K2WXgYlpmO+LlD5mtP6V/3vStnl4JftMw/F2h209V1yP99Stnl4+wv2mYW7n6D0Sc9MjvfVvWeXgt+0zY7yBQehSH6595L0OnwS/aZsHkKhH5g7v/zKXodPgt606mHyNRf4dfpd/FL8OnwStp1eQ+SKMasMb2hXEj0+C1nmxeTaUasLj6y3wUxF0+BWfUw/Aaf/AAuHr0PBXFXT/BPxZsXwKD/DaYdOh7qmN2/gUlmSNpIdlBSDp0fdTG7eUSjzZK2kj2UVGOpvuq43byhR5scaZmyko+63wTG/TUl3uwbwPRqMfowpjvtqLpnY3A2SF8Tm0kO+NLdNjWtkaD85hOo86xLaVHnTUqs2cpQYPDA9v9pkfo3ydZ7HXvm4huetI7VFvmtSOzZub9EHO4UjjaIkAljRcSBui07MvsXorWNTk+Zo0xBtbV+NqhTSYFQOQCQAKAjWiAcEBj4iL5AFQg3DMMZK0MqBIxlpjpC4HymAg85F7dCzPguLNRRuUFNRxMDI5bNAIAIJNjrzcLryXrNf6vH2O1GWGNpQMpgBzNA+5MSHW9PsOOQv7N54/jqUxIdctPsPoK9L50piQ6pafYv0Woi+l86Uvx6paMV/TUQkpPOFL0c5aMl79Bb/AEo/KFWsc56MXu6GmtpB893anD5/Ivd0DyjR8p3aPFThlPyS+s0A4vRja7vDxVoumfv6kxF1IXlqj4z3h4q3fkl7+oxY9SGnHKP8PHimHX/1y1JjR6kA4/R8QP1lcKX5T1JjR6kM+MdJsaO3+CuDL8ryMePUA7p6bZFft8FpWM/y/JMaHV4GndXBsgPYfBMC0/LWoxo5vQkbugB+TSvI/wBJ8FcGfTHUK1XwroPGNO2Ub+4mFPKJcVdxwxiXZSO7v8Uwp5RGJ2YfK9RspT2DxVw7TOOhL76WLypV+jAd3xTDtOqOhb76XqNOIVnmWDpMYVw7TrWgvPp8mJj2GS1DmyTQhzgNAaMoAAve5AyGvWuU9mvusp+Cq0muUfJhSYMWSsLYHHQIdwZmFhtnZ2lsWrLZYxda1+hidpNrl5NFtTvri6aJ7XGNhAabjRZLYatvDPUvS1w+xiMqmrTtGVmkDn1rBs0WKgeoAKgSAjstGQPKAya1wyu7Rz18XOgICxrt6GmZiTIREAWulGnY2JItZajw4i6pcH5HsYGjR8nTmxOs3OZ5ROYVdq/h/Bd3hnHV+hK2S2rDZOsM+8qYku+iLu9n21foTMe46sMd+r8VMSXfwXd7PNefQlaZP8Nt0714piS7lwLPNefQOjKf/Hs63RhXEn3JgWea0Yd4l9Ai78aX5dy4NnmtGI0k+yig65G+Cy5vvqi4dnmtBslBUEf/AMlN32+6pfffVFw7PNft+5EMHqPRqUfXb7imLL3JEwbPP/b9x4wucfkaUfXH7tTGfuSKrKGf+37h+A1A+bSj638ixje7xVZRzf7V6jvg04+fSD658FMZZr9xcNd/2oG9zbZ6QfWcpjxzX7i4a+bRCc2X0qkHW/3kx45rVlw+0vHoMs/bW0o+q4/tqY0M15KrPtLx6DHPI/8AI0w/Rk//AGJjxzWjGF2lqvQBqgNeKRdUQ+9yuOs1+1jBfS9fsMM8e3E+yJvimMvcWXBfS9SMzwbcSlPREzwVxv1/aMF9P+5+oDU0+2uqT0Rt91MZ9/2jBfStX6gNTSbaqtd0NI+xqYsu+iJgvpWv3IzW0fnK53WfdTElk/Awe0SliFVTlp3kVhd9N7tHsWZWlo+SeqGGlzunNVG+3zmk18vRy63FZg7evF/waajThd8eh1ODtsLQTyFu9yaT5XAaUgcw6TczkAD0XXrTdKHlnzrw+htQ6Xzn6R49Y7VkhoMCAfZAJABAMWjIyVAZGIjJAUd+cyKMtcWm0mYJH5U8SzPkajzNynqH7206Tr213K+VK0nmz1pIq1VXJy394rm7Seb1NqKyMasxCXzsnfd4opyzZ0UY5Gd5Rmv/AHsnfd4ropPM6RhGnIJr5bf3knfd4raOqhHJFd9dLf8AvH953itKKNqzjTkim+ulv/eP7zvFbUI5C7HIo1VdJ5x/ed4rSs45IkkhlNVPJze49Liuqs4ZLQ4SbXI3KQXGea2rOGSPPKcsy9DA02u1vYFbkckYdpLNmg2jjt/ds7o8EcVkS/LNkJpWZ8BvdClBflmU5IwNg7FTLlLMpVBtqSpLzzK0chvrPapUlWXNM75a5tYZdStSHQ0EYOsA9SqZDpKOkjNrsZ3R4KmTWioIvNx9xvgtURC7FQRebj7jfBWiBN8DjH5NndHglEDl/wCkNgbTsLQAd8AuBY2seJc7bkbhzPPWm+vPpXBHR8jqsThaN6s0D+ql1AeZK9PwPKT0QyWTRqMVA9ANQCQH/9k=">
            <a:hlinkClick r:id="rId4"/>
          </p:cNvPr>
          <p:cNvSpPr>
            <a:spLocks noChangeAspect="1" noChangeArrowheads="1"/>
          </p:cNvSpPr>
          <p:nvPr/>
        </p:nvSpPr>
        <p:spPr bwMode="auto">
          <a:xfrm>
            <a:off x="50800" y="-1279525"/>
            <a:ext cx="3914775" cy="2676525"/>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504" name="AutoShape 24" descr="data:image/jpeg;base64,/9j/4AAQSkZJRgABAQAAAQABAAD/2wCEAAkGBxQSEhQUEhQUFhQUFBYVFRUXFxcaFRUUFBQXFhQUFRQYHSggGBolHRQVITEhJSkrLi4uFx8zODMsNygtLisBCgoKDg0OGhAQGywkHCQsLCwsLCwsLCwsLCwsLCwsLCwsLCwsLCwsLCwsLCwsLCwsLCwsLCwsLCwsLCwsLCwsLP/AABEIALoBEAMBEQACEQEDEQH/xAAbAAABBQEBAAAAAAAAAAAAAAABAAIDBAUGB//EAFEQAAEDAgIDCwYJCAoBBQEAAAEAAgMEEQUhEjFBBhMiUVJhcYGRktEVU1STodIUFjJCYoKxwfBDRIOjwtPh4gcjJDNVZHKisuNFY3OEw/E0/8QAGgEBAQEBAQEBAAAAAAAAAAAAAAECAwQFBv/EADkRAAIBAQUHAgQFAwQDAQAAAAABAhEDEhNRkQQUITFSYaHR8EFigeEiU3GSsRUjMkKiwfEFQ7Il/9oADAMBAAIRAxEAPwDp7LIAXAKAiMzeNKgp1s7ba1AYNXUtOooD1jAKrfaaF/Kjaeu2a6A0QUBJdAJARSjJAcjunpbxm2zNVg5KgrwFxKbIrmoKC+HNQC+HtQoPKDUATiDUAPh4QAOIhCA8oBADygEILykEAw4iEARiKAPlEIAHEggGnEQgJI666AsskugJmqgJCgFZUAUACgE8ZLYKkrllgM2BTH5OgOv+C1dBXl3MzuHyo+0+CXQUpNw9Qfykf+7wS6KnbbiIHRUwheQXROc3K9rE6Q19K0DoWoCRAFANegMTF4btKoONoNyIkbp7+W3c7g2bwbE5ZlYuipojcmPSPY3xUuiofio30g/7PFS6KhG5WP0g9rPFW6Kh+K0XpB7WJdFQ/FiHz57zFboqL4tQefd3m+ClBUI3OU3n3d4eCUAvi7S+ed3h4JQA+L1L553e/glADyBSedd3j4JQB8iUfnHd8+CUAfI1Hy3d53grdQB5IouU7vPVuolReSaLlO7z1LqFReSaLjPeel1CpLHQUbdpA6Xq3UKmWJmlx3u+jfg34ti5lL0QyQD7KgVlAAhUEcupQEhaqDNrqcoCKixKRvAc92XybnZxLSZGZtdurkjfymG9ncJpuMiDfiO3UQV0UUZqBm6aVzS5rHEDWdLUtXUKm/8A0Y40Z5KljsraLxnfK9isNUNI7+yhR4QDroAOQGfiEdwQgPMt1Fa+mlBaBoyE3vygP/1ERmT8Z5eJntWqEB8ZpfodiUAjull429iUA34yS8bexKAXxjl5TexKIAO6KXlDsSgB8YZuUOxKAB3QTcodiUA0Y/KdTx2BKAXlyblewK0AjjcvL9gShAeWpeX7AlALyxLyz2BCEkGJuJs6UtHHYFAQfDXSyNiLyWl1zsu1vCtlnnZQHSipcWAO0dJ2vRvo2vsvnqWJGkaOHU65mjTVAlABUAKgK9U6wVBZVoAPaCLKAxq+m0TcbM0By+6l2k1htqdq5yA232rsmczFEhFxfLmOTgNvP/BbBtbgcejoql8kxcGPiLOCL8LTa4XHUVmSNJno2H/0h0073MiDiQAbkgA34lwtLS5zR3s7J2nJmsMfJ1Nb2lcXtOSO62XNkL90El8gzsPisPaZGt1igOxqXjaPqhZe0zNx2WBmYhi89spLfVb4LO82h03WzyPOd1+MTv0Y5Gtc29xIGnTJGdjbIdQ1L2bPaX1x5ni2mxw3w5GK1jj813YvRQ8od6fySgAYn8k+xQCEb+T9iAeIJOT7QqA7xJyfaFaAIhfyfaEoA7w/it1oCGUBp1i/MgAahAN39CA39CBbMhaDxMgoT4c68hINtFpz4i4ED2LIodLhUhdonXcA9ouuUuZpLgdZRHJZKWUAlQJQAKApStLnBo1k2VQLoCoClQVK5ukLKA5qqwWWW4YLgG5zAANsta3AzI5TD8NnmcYYow5zA53ygLAGzhc5ayutaGKoLcBrTe1JO4AlpIDCLjWL6SVNJhw/CKummZLLTyRx3s5zizIHbYOvrsuNsr0D0bPO7aI9GpKrg22favms+nyZapxtPUsl4MulgI+1UGdVsJBGtc2jaZg4lhwkaWuF/tHODxrUJuLqiSipqj5HKOwSZjiBUMZHy5dPLmOg0r6NltCkqM+ZbbLKP+PFEwwnjxKj6jMf2F2xEY3a26WLyO3bicHVHMfBTEjmN1tul+B4wSMf+SB6IJD+0l+OZd1tcvK9SZmBMOqtld/ppXn9pMVDdbTtqiw3cy0/nFaeikd97kxEN2nmtUPG5VvnMSPRSj7ymIhu0s46oJ3INOs4of8A47PvTEWTG7vqjqMO4+PkYt1QRe6Uxew3b5o6/YQ3JR+Zxc/o4h+wmJ2Lu3zx8jm7lGeiYsfVj9lMTsN3XxmvJI3cc05/AcSz45oh2i2SX3kTBh1rQnZuJb6DV/WrIx9il95EwrPr8GXjWHUtKQySleHuFwPhjn2tb5TW5bdSjtWdIbNGaqpeAUM0FVLFHHTCEi4cYTmW63OsdbtlydqK0qxabNGzjWp2dNi8ErdFkRYRkDZmkC02sbdCsmjxxTRap1g2WrIBIAIBrzkgKdFP/aGX2uI6yDZVcwXlQJAQVjclAYctdIw2a4NDbuvYcI8RJGYW4sjRrYZS0UrA/eW6RyeC54On88EaXH9qt1HVW8+VS63CKPZBH2u8VLqNY9pmc9uxpKWOICOniEjntDXAZtN7kjPiBWJ0UWas7Sc5JNjKV2Q6PBfPZ9BI1IXFYqaoadM64WkRjJG3uss0jMmi4RtqWClStowRqC1Wg5k2DVbYAGSxRFnzXmJhLf8AUbaudeuxtlykeS2sH/lHQ66n0CAWsiseJjPBes8NWWWgbA0dDW+CEJGvPGgDvh5RQC3w8Z7SgAXnjPagG6XOe1AAnnPaqBpKAYSoQie4BUpz1RQ08j3PfDE57jm5zGlx4rkrDNK0klSpNhdFEJDoRRt0WjhNYBcuNiLgbLe1VGZSb5swMMj0ZHi3z3/8ipIydBCM1ATIBIBpQFWrlsgLmHYYA5khsXAaVtgJB9tl0SAgFAJAV6oXasgxZMNlc4OZG5zSRmLWycDnnqyWoojOqqt1cEZLXhumCQ5obqIyOZCxaWyh8G/0O0LGUv8Asr/HCkOtg7Grg9rf5ctF6nTdpZrU5jdRikFTNCIWhujpOdkBstsWZW1+P+LX6/8AZ1sbJwlxAzW0jVq/ivOz2Gk05DjCyU0oDaxW4mJcywRdVlqV5YlhoVKVXDkoaTK9DZ7LOG0jsKiNFvCKhsLtCR+hGfkuOYB5J4gvXZWyiqSPHtNi3+KJ0DKmE/nDexb3yw60eTCnkyQSxefb7Fd8sOtajDnkPD4/Ps7QrvVh1rUmHLIRLPPx+zxTebHrWouSyDot89H+OtaW0WfUtSXJZC3vimi/HWrjQ6lqhdYt4PnIvx1q4sc1qhdeQDSu85H7fFXEWa1JRjTQv85H7fFW+sxRkM+EyOaQJWi+21/vUqQ5bHpRSP0XyB/B0jojhC2eoLNS0ZobmKsSQwvOTnx6RB1g6V7HnXRMwYYdo1Eo4pXDts771lj4m5C/NQFlUCKgIZZAEBlzuL3ADMk/i6qQOow2N1tXZ9y6UBRWQJAVK0cHWoDCqqSU3sHWLTo2cBrtci5yyViRj6erpYb3DWPIbvgeQ54c1oBDiSeLZkuM1Js7xaoSOxekPzouxqxSRqqMbE54XyxmHRJs64YG3trN7dSzNOnE7WDV42KFoc3Zqv0Lz0PWyzQHSI6M1kvI1Izl7FUGidhutMyhkmSyzaXAzK+azSeJZCiZWF4g1rmN0mua/VY5tcc7Ec63Kza4mbO2U/w/E3quna9lrawsnRM5mHDow4tlkezkkb3ogcR0mkg9a7QmnwaR5raMo8U3QtDCodlS7si8F0oulaHnxJZhGExZ2qjzXaz7ipdj0rQuLLMHkdnpQ7o+56XI9K0GLLMTcHbn/a+jg/8AYphw6VoXFlmEYRxVje6796phWfQtBjSzCMHdsq283Bf7f6xMGy6FoMaeYfJEnpcfdk/eJg2XStCYswjCJfS2dknvqYFl0oY0u2gRhU3pcf633kwLLpGK+2iCMJm9Ji/WeKbvY9IxZdtDMxV1VT2ItK0/Ojc/gn6TSMvsXSzsbOLrFUMytHTiloaFBVNDyJIAX2YXSaUnDLm5nivlZer4HlfM2InZ5atg4hxLJC21AMmlsgMqeYuNhmSqkDewjCLAE6zrP3LolQHR01OAgOYAWAFQFOs1IDBma0u4Wle1rBoIzIsASdq1EjMuu3K/Cql7WPdG4ucbOYNHg5ZHSXOU5J0um4hP9FU+yePsHvKYkulmyCHcVLRVET3yscHFzQ1osbEXueEcsvaudpNtUaod9mVJ1OpdT71IHW4D8jxB38V5j2j4G6Dr7CLLJtmkwWPTmg+BM0gFCUBIbjoRs0jDxWM6D7ay0jtFgsrmV8UcbB/RtXBrcmXAGYL9Y1HJq97tU/gz48U1yO2wKlrYWaNWzSt89gccuNwIFivLNKv4U6H0LK2UuEuf8gxHD2THWNA/K5/olSKo61PR/ppQ5LFdw8oeDSkOa4/Ic4gt1nI2NwvTG1S5nz7awp+JFb4i1/m2es/lWsaJ57rAdxFf5oesHgmNAl1jXbja7zX6xqY0MxdZE7cjXD8ieqRnvK40MxdYw7mK7zEnrI/fTGhmLrGO3PVw/N5e+z30xYZi6yPyFWj83m7W++riWeYusBwetH5Cf8dDkxIZig3yfVj8lP2HxVvwzJRkkFHVE23ucbNTkvRzHE7aGmkhkayMylghjJzdbTBdpa9tyFqqa4HN8zchvkTr23UBPLJYIDPcHyO0Wjr4lUqg38JwkNAOs7SugOhhhQFlrUBxwWAFQFKu1IDnwf60Xt8pv/JaRGa7JWvlLg4DQe8aQcbkhxBaQPvWZ2kY8zcYt8TRFdb53tPgsY0Dd1mNv2+VJccw0Bo5iTcrjazUnwPds0KRbL2NT2aWgXJbk3LhHYM9S4/Gh2rdi2yDCH75GA7Xt5jtso1xCdVUsMkLHhruLI8YWWjS5Fyo1ZIwiph1UHgnicQR0EhQ0HEIbtNtqjVAmaGGYq5zG3JuMjlxL6NnKsUz5dpG7Jovtrzxn2roYIJoo3m7mi/GLg9ZFliVnGXNHWNrOPJjqWGOM3aLHjNyeq+pSNlGPJCdrOapJlv4YeM+1bochrK+4uC7rBGpKAXlDO2kb69qUA1+KWPyx186lECQVx5Q9iXUAurz9E9ngl1ZAaK45cFv+1LqyATWfRb2BS5HIEE9eADeNp+qFLkcgctXVMUz7ljNdmgAN15AZa1wlFSfIvJFTF6EQyx6IteLMDVcSZ/avSo3VRHF8TRgNmhBQZU1AuBewuLm17DabBVAvUtfTMe1gfpXF9JjSQOIP2g9qO0hHmbjZTkqxOsodBwBYQ4cxW00+Rhxa5lwBUgkBxgK5gcgKNcclQZMdVI54YC3OwuY2Ei7hnci6q5EZj1VXNFJK0jRtI4AmJgDxc8NrgOFe2vmXl2m0dm/8FTPibs7Nv8A1sY7F5QL6Qy+g3wXj3yr/wAF5OuDLrfg6HcqzSZpu+U4lxNss8xkuylXjSh9CEXGCiZmPVxFQ6xHBAGYB59q5St42b4xr9aHHaIylSKdKF3cvNePSy+URbnBWlNS4neCdxGjjPzHDjsegj+CM6RRegeC1X4Eoc5Sv3itkY48CZokZzPaLOt0iyzVD4m/LICMtmxHxLShzr6t8cjg0NsbHPS6DqK5O2srNfjr9Dy7RGd6saE7cSl4md56m97NnLT7nC7bZIkGIy8lvfd4JvezdUtGS7bdK1D5Ul5P6w+6i2vZvzHoxdtejyObi0vIPrP5Vre9n/M8MUtOjyOGLycl3f8A4K71Yfm/z6D+50fwHyzJyX94eCu8WP5q8+g/H0PwLy2/ik7Wn71cey/NXn0JefQxwxlx2P7B7y0raHwtY6kvfI9A+VTz9bVcRfmR1QvrpeghiXs1cHV/tWr761+5Evxyeg/ymeMfjqVvT+El+5C/DJ6Ma7Er5FzesjwV/uv4+UMSz76MpOMItwYhaxGbBYg5ELUYWteH/Bl2tlTiwV7nTFjmaLtBsgdw2czht5l6lGVPxHK9Fv8ACyvPVOYLPyN+MG/RZYfDmbScnRDNF8xGVm+09PEvPO2rwR7rLZUuMzdwzD2sGrrsuNWz1UoasLwzNtweMLSld5HOaUuZepsdcDZ4DhxjJ3ZqK9ENpfxPLPZlziatLiEcmTHAu2tOTh1FemM1LkeWUJR5nMgKGBFQFGvFxrQGNvMjJA8sc5rdE6nWI0xkS3MdKvGjoOFeI+sqopgBJSMs1xc1pEhDXZ5h2kCTmVzlG0kqcP5/5NpwWZTlpKctP9lYNfnv3i47vLJafc2rRd9PsdBuejIivstbouMvsWFFJNs+tKjaSMWaihe5znxaTnE8K8guNmTXgexTdpy40Xv6nhtrRX3z0+xLhETI5CyNpawi4FyQDfPNxJSVlKHGR2sLS8mjZxyD+pOjrFiOkFYkuB2hLiRYVPptaRqI9hURqTM/dLQAmOQgaTCQ0kuFi4WBy18Waqi3K6vic5zuxvL4GhQESMa4HJw/FyspfBnRyqZ2JUzBI0uaDkQLvc22o/N1rKsMV0ouGZwt5USf8EQbDyWetlV/p3yr39Tz4v66fYOlDxM9bKs/01dK1fqXG/XT7C32Lij9bKp/TPlWv3GL+un2HfCIdu8+tmT+m/LHV+oxX30+wPhUH/oetm8U/pvyR1fqXFfzafYBqoB6P6ybxV/pz6Y6v1GK/m0+w04hTj0bvTe8qv8Ax76Y6/cYj+bT7A8qQf5X9Z97lrcX0w9/Ul95S0D5Yh46XuOP2yK7lLKGn3F+WUgeXIh86m9UPvlWtyeUNES/LKXkXxjYNTqf1LPfU3S0+FzRC8+mfkjqsebI3RMsQaddo2tPa111Hsls1SsdF6FvfLLyZcwgsQ0scebSuO3JcnsdrDi2tRevcEnoWJGCSONjIxHo6VzYEnTaWn7dfMvWre7FL4iOyNusiegwsNsbXP2LjObfM9lnZRhyRu00VrLBtl5knUtGWytNU/NGvbzIZoOe+wHGclURmLiNaQdFty/mytz3W4RdeBmcoxjxOqXvPkgcoDMxDVqurQGVMxrA8umZYBvBBebnSybo6Od9Sq5D4ksM0TmtvhYLtEXLY22d9IZDmXCVFl4PZGb635Huez/DP1ca5uUc1qbvvqfkcyqeBZtJM1vIBaGdGjqWHKHUtSq0eb0ZDvDP8NjO3NkOvjTFs+peC33m/PqRuh0C1zKOOGzhd7BEDonWDo5kXssTtbNrhJVN2cne4tv9TdjlDmEXzWeaPRSjMjApN7c+ItDQw2ba1iNZsNmtLyqZpzRqY6xssLgQHAjUdRsb582SkpcalhH4Gbgz9EaDWiwcbNjOkwA5gAgDLNZvKTbjxLBViqlyrjY4tMkMcgBI0JTotvbXfRNj1Kqas3WfIza/48GAQ0+yhoPXf9S1vlh38nlo8w73DsoaD1v/AFq73Yd/I45/wNMUeyhw/wBb/wBab3Yd9GSncaY2eg4d60+4m92PfRijz/gjfC30HDvWH3U3qx76McfdCtTDRcSzDKBh5Rcw35xmVrerLvoyUeb1LbZn7KPDh2eCu92ffRi77qH4VKNVLhw7FN6s8noyU91F8Mm9Hw8dQ8Fd6s8noxRe2OGJTjVFQD6p8E3uz6XoxRe2OOM1A+bRdx3grvUOl6Ml1e2Z1ZuqmI0S2lc0gg6MR9l9fStY6a4I6Qsa8f8AkyKenJN9HXza1wbqeuKoalPAehYN1NCKDqHGlDMpZFyPIalTNCB8gF7oWhnmo0XHtvzXQFWXEXPcQwa9ZXWEGzjaWsYcWW6SkzucydZ8F6oRunz7S1c3xOlC6nIbJqUBmVvhr1daoKdZGdF1xR2uy93DIcImx5WVx0K/AnLiS4e6J/Bjex9hqjbewPGvl2uz7QnVwj9aVOsLezl/i2y+2m+ie4PBcMLaOmPj0O16PccKX6Lu4PBMPaco+PQt6PcIo/onut8FMPaso+PQtY9xPw+4to+xqXNq+X39ApRT+JJSRFl2uYdEjUBfry7V7YNpUkj1q0jJVrxKdbhTyTK0AHI68yALO4PZ2LhKFper/pGNG+tB0Uby3W3o2rSs241O9VUpw1LYXlvCO06LXHI6tQtzdS3YQtZNtNU/WjPLbW8bKV1p8ePBVJ5a9r3aRbILauA/Xa19SW2z7RJ1hRfVHnntkHG7R6EjatnFJ3JPBct023qWpxx7PpejD8LZyZPVyeCu6bZ1LUbxZ5PRjvhbOTL6uTwWlsu19S1Jjwyeg01jeRL6t/gruu19S1G8WeT0AatvIm7j/BN12vqWo3iz6Xoxm/t83N3JPBN12vqjqN4s+l6Mc2pZ5qX1b/BN12vqiTeLPJ6Mf8PbyJPVP8Fd22vqQ3izyejAa1vJl7kngpu215xG8WeT0Y11eOTJ3JPBXdtrziXeLPJ6MzKid0/yS4Ri9zc8LjyKxS0jwm+PY99hZxavNalDD6XScTbIGw6lD0PgdDTUfMtJGWyyYgAcgrQyxmiCM9SyaSIZJTew7VDaXAoYjOIxc58XOUSqRsyK97rNv8t50QOSDrPYusI1ZytJXYtmjQUtrL1JHypSbdWblLTbStmS6tgDhdAZmIZcXWpUGdJMZyYwII7uaA/eWuIOi++jxO4jsz41x2m3dlZOaVafA1ZxTmkb+H0bIm6LAG8dgBpHlG2sr8xbbdbTlWUme+NjBLgkXg0ca4PaLTqfk3cRIGDjUxrTN+S3EODQmJaPPyW4giP8Zq1te/kl2I4R9PYVpYuUtGKRCI+Y9it22yloyfhzIPgLQSRcX5l3jtW02apR/VM6X+FKk8cQaLNNh9/GvNK0nJ1ddGYfFj7c59qX59/JLo3Q/GaqtLTv5JRC3rp7Ctq0tfhe8kux7C3nmPYVtWu0fC95DhDsA0/MexaVrtXz+TNyz7DTSjk+xXG2tdfkYdlkgfAxyfYVpW+2Pgr3kmFZdgnDxyV2T2/5tRcsewPJw5P47Vf/ANDvqLljkiN1AOjrKXf/ACOb1F2x7HP4jUAv3uMnL5bgcv8AS08fGt2L2q9/dm/0qd4bPZ/5UIqwCNgAGZuAB7SvU+CO6IMHp9EC+fGog0b0ZXQzQirjZl+hHyOb5lR04t9y5nQr75YE+1AZMjdM6Z+S08EcfOqgU4v62obY3awE/jrXosonk2mVFQ6eki1L0I+earBYKgK2BIDNxHUsgpYNTb4941ZttzEB1kcVKLT5MJ0dUaW57GWPsQGnSuCLg2e02cB1hebZ7Kzs24xSO85OSqdKyqB+aO6vXRHKrJRPzewJQvEdv/4sEIHf+n2K1YCJ+ntCVYoLf+ntCVYDv3T2hSrAt+6e1KgW/DjPalQLfhz9qVYDvzedKsAM7eI+1WoBv45JUqKB+EDkOVvCghP9EpeFA779H2ICrW4iyO2kMzqFsyuc7RR5nSzspWnI5/FauSdpbGNAE5uvnbaL7F57S2clSJ7LLZlF1kZpayKzWjSf7G9JXm4RPZVsglYSQ45nj/GpY4tm0kkXaZwFltMzQuz1DAdYuVptGVUrSvLhYakqYceJX3q2Z17BxLJulEUsRdkGjWTn4KmUiOr4LLajZVIjK+BwZF5Gbzfq2fjnXqgqI+XbzvSZ0tJGuqOJesgGrYEgM6uNlkFGC72vEWkx1/lsDdIWbfbsW68AuDMnB9xtQ+NstPVRNZJeQB0VnXcTmRfInWvPKUU+KPQpqnJefU1W7nMWb8mtgPSx3ipiruKxyE7A8Y9Jpz0aYVxF3LWGXkjfg+MjU+B36aQfsqX1mypwyB5OxkaxEeiof7ql9ZsqdnkL4Piw1wtPRO7+CXlmWsMv4BvuJt10bj0S/wAyVWYrAHlDENtDL3z7ynDMtY+0O8qVg10M/UXKfUv4Q+X5x8qiqeoPP3J9RSOYRunI+VSVQ+q5XiW6sx43XRj5UFSPqnxV4i53/gc3djTbWzDpb/MnEXGTN3XUh1ueOlrkqTDZK3dRRn8rbp0h9oSvYlxk8ePUp1Ts79vtKt4ODyJ24hC7VMw9Eo95W8YulXFI2yNykIIzaQ69j7ViaUlQ6WcnB1RzTqx19Fz5BbW29h27V5HFo+ippo0GSAD7FKGqifXNGQF1TLIntcc7hg4gc+1KGbxFFIGnlHpuexVIqkaUOKhrc2u7LfaqiOhVOLtLru4IGzWSrdZhyRH8Ma5+WQvtS6xiRSpUlrYN8PBOv5R2Ac3OukYNs4WlvGMWviaFNSgWAGS9VD5hqQR2VBJZANC2BIDMxEZKAZudAu++q7v+AWlyJ8Tn9y8U+/u34MiyvGA8FhjBHC0STY5jtWXBVqbizuqSEi+k5h4tGyl2ORtFrexx+1S5HIpE+41OPa7xWcOORRpkfyz2nxUwol4A+EuHzj2phxFEDygeM9WiftCzhLuLox+KvGrSPVH4hMJZi6OjxSTbbsH3OWcFFohz8WeOI9X8Uwe5eAw467a37PFMH3QlBwxxu1o7B4phPMDvKzT8xnWB9wVw3mAGsiOuGM/UB+1qYcsyDNOldk6mj642eCYci1eZHNh1CddPF1C3gEuTF55lUYHh7/zXsGXbdKTyLflmSDcdQnVC8dDlaSyJiSzI5NxdEfPt6HJSWRpWssxnxNphk2epb7ftCy49jSt5jGbi4hfQqpRfja0/aFLiyKtomRybhidVYegty6wEuRyG8SyMHdZQz0TIyx0k+kSLU0JLmWF7vHEdS0rKLG8yyIcFoXySDfJXuGiHPa9paWg/NBItpDaukbKKOVpbuS+JZZQxEM0C+7Q5nCDc9CaRpvbbz9C1JI89WzVpMOUoQ0o6NUFhkFkBLZUCUAxbACgMyubfXqvxX7ApQGcYAG2ZI9hL3kudEdHJjciQcvv1KSXAJ8RsOETSZsmjIGV9C1ugucvPfj7aO3EsjAqkfl29jR+0pej7aLVjxgtT6Qz/AG+Kl+PtotWOGEVPn2drfFL8fbQqyZmF1WyaPtZ4K4kc/K9SVHuoqzUJYP8AZf7FcSOflCox2GVh+fEfrD3VLyz8r1H0GjB6raYe/wDypf7+V6ivYmZhlYNsZ6ZX/cFrE98B9Bxoazjh9Y5MX3w9RVkbsPrD86L1rvBTGXunqCM4VVnbF1TPTFXunqBNwmqHzmeuerir3T1ADhdTym+ucmKvdPUA8nVWx7fWOUxvfD1APJ9Xyo/WFXG98PUBOH1XLi9Z4pjL3T1A5tHVatOLtB+9TGXunqCSOkqR+Vi/H1kx17oKE29VXnofx9ZXGWflAe11UPy0H4+umOs/KFAmWq89B2fzqY690FCtNX1QvaVgPHoNIPR/WBN4QoZLMaqDIRv0t7g2FNaPI8elt255rUbZN8DEkTUcDHC4324klDrx5FxcHkjibw8l2fFI5mtShQF5qoCgEgBZAMstAa9AZVWTfJ1jfInUgM+tkkZFd7wRpv26QtZlsg5urNVOhHFy4UqYkmIDIl8VtvAOfMDvuSYkc4+/oMCXS/f1NmnmiIu2jleOMOkz6LBW8u3v6DAeT1+5MHx+gVHek91Krtp9iYLyev3CBH6FU96T3Uqu2n2GA8nqvUfox+h1Pek9xSse2n2LgvJ6r1AGs9Cqu/J7iVj20+xcF5P9y9Rb2z0Kr70vuKXo9tPsMF9/3L1EYmeh1nek9xSsPl0GDL3Jeod4Z6JV9r/cStn8ugwZd/3L1CKdvotT1uf7qXrPtoMGXuX3HNiHotR3ne6pfs+2gwH7l9xaH+Vm77vBL9n20GBL3IWj/lJeuR3go7Sz7aFwZe2DQ/yb+uRyYll20LgS9tgEf+T7ZD4pi2ea0GBL236DSweiN63/AM6Ytn20QwJe2/QB0fRIuuQfvEdtZ5rQu7y9t+gNNvo0A/Sj94pj2efhDdpe73oDfmeZph0zD96rvFnn4Q3SWX/16DXVDPN0fXM396mPZ5+EN0ll/PoN+Fx8ii9c394m8Q9ou5yy/n0GOxCEa20PrW/vE3iPfQbnLL+SM4tT8VFf/wBwH7HpvEe+g3OXupG/EoXXDW0oPM8X6QC6y2rVP2jO6PLwzSwuTTYSHSjRlsdEAtvvbNRBsQLawj4ojjddDTptawQ0GKgcgFZAKyAYtEGPQGZVg3+TpX1DjQFaootKHhxiM/1uiWi5uQNHR4iSNaOlOIXMxMB3J0kkTX1UlTBMS68V7loByNwNutcv7ea8HdTlktDaj3L0I+TW1/QJJLdgClbLNFxJZLREw3P0Y/PcR9bKpWy7FxJ9tF6ErMBpPS8SP6aZK2XYYtp20XoSDc9SekYkf083in9oYtp20XoI7nqPzmIn9PN4pesvaGJadtEA7nqLacSP6ab3la2WXgmJae0hDc/Q8nED+ll95K2WXgYlpmO+LlD5mtP6V/3vStnl4JftMw/F2h209V1yP99Stnl4+wv2mYW7n6D0Sc9MjvfVvWeXgt+0zY7yBQehSH6595L0OnwS/aZsHkKhH5g7v/zKXodPgt606mHyNRf4dfpd/FL8OnwStp1eQ+SKMasMb2hXEj0+C1nmxeTaUasLj6y3wUxF0+BWfUw/Aaf/AAuHr0PBXFXT/BPxZsXwKD/DaYdOh7qmN2/gUlmSNpIdlBSDp0fdTG7eUSjzZK2kj2UVGOpvuq43byhR5scaZmyko+63wTG/TUl3uwbwPRqMfowpjvtqLpnY3A2SF8Tm0kO+NLdNjWtkaD85hOo86xLaVHnTUqs2cpQYPDA9v9pkfo3ydZ7HXvm4huetI7VFvmtSOzZub9EHO4UjjaIkAljRcSBui07MvsXorWNTk+Zo0xBtbV+NqhTSYFQOQCQAKAjWiAcEBj4iL5AFQg3DMMZK0MqBIxlpjpC4HymAg85F7dCzPguLNRRuUFNRxMDI5bNAIAIJNjrzcLryXrNf6vH2O1GWGNpQMpgBzNA+5MSHW9PsOOQv7N54/jqUxIdctPsPoK9L50piQ6pafYv0Woi+l86Uvx6paMV/TUQkpPOFL0c5aMl79Bb/AEo/KFWsc56MXu6GmtpB893anD5/Ivd0DyjR8p3aPFThlPyS+s0A4vRja7vDxVoumfv6kxF1IXlqj4z3h4q3fkl7+oxY9SGnHKP8PHimHX/1y1JjR6kA4/R8QP1lcKX5T1JjR6kM+MdJsaO3+CuDL8ryMePUA7p6bZFft8FpWM/y/JMaHV4GndXBsgPYfBMC0/LWoxo5vQkbugB+TSvI/wBJ8FcGfTHUK1XwroPGNO2Ub+4mFPKJcVdxwxiXZSO7v8Uwp5RGJ2YfK9RspT2DxVw7TOOhL76WLypV+jAd3xTDtOqOhb76XqNOIVnmWDpMYVw7TrWgvPp8mJj2GS1DmyTQhzgNAaMoAAve5AyGvWuU9mvusp+Cq0muUfJhSYMWSsLYHHQIdwZmFhtnZ2lsWrLZYxda1+hidpNrl5NFtTvri6aJ7XGNhAabjRZLYatvDPUvS1w+xiMqmrTtGVmkDn1rBs0WKgeoAKgSAjstGQPKAya1wyu7Rz18XOgICxrt6GmZiTIREAWulGnY2JItZajw4i6pcH5HsYGjR8nTmxOs3OZ5ROYVdq/h/Bd3hnHV+hK2S2rDZOsM+8qYku+iLu9n21foTMe46sMd+r8VMSXfwXd7PNefQlaZP8Nt0714piS7lwLPNefQOjKf/Hs63RhXEn3JgWea0Yd4l9Ai78aX5dy4NnmtGI0k+yig65G+Cy5vvqi4dnmtBslBUEf/AMlN32+6pfffVFw7PNft+5EMHqPRqUfXb7imLL3JEwbPP/b9x4wucfkaUfXH7tTGfuSKrKGf+37h+A1A+bSj638ixje7xVZRzf7V6jvg04+fSD658FMZZr9xcNd/2oG9zbZ6QfWcpjxzX7i4a+bRCc2X0qkHW/3kx45rVlw+0vHoMs/bW0o+q4/tqY0M15KrPtLx6DHPI/8AI0w/Rk//AGJjxzWjGF2lqvQBqgNeKRdUQ+9yuOs1+1jBfS9fsMM8e3E+yJvimMvcWXBfS9SMzwbcSlPREzwVxv1/aMF9P+5+oDU0+2uqT0Rt91MZ9/2jBfStX6gNTSbaqtd0NI+xqYsu+iJgvpWv3IzW0fnK53WfdTElk/Awe0SliFVTlp3kVhd9N7tHsWZWlo+SeqGGlzunNVG+3zmk18vRy63FZg7evF/waajThd8eh1ODtsLQTyFu9yaT5XAaUgcw6TczkAD0XXrTdKHlnzrw+htQ6Xzn6R49Y7VkhoMCAfZAJABAMWjIyVAZGIjJAUd+cyKMtcWm0mYJH5U8SzPkajzNynqH7206Tr213K+VK0nmz1pIq1VXJy394rm7Seb1NqKyMasxCXzsnfd4opyzZ0UY5Gd5Rmv/AHsnfd4ropPM6RhGnIJr5bf3knfd4raOqhHJFd9dLf8AvH953itKKNqzjTkim+ulv/eP7zvFbUI5C7HIo1VdJ5x/ed4rSs45IkkhlNVPJze49Liuqs4ZLQ4SbXI3KQXGea2rOGSPPKcsy9DA02u1vYFbkckYdpLNmg2jjt/ds7o8EcVkS/LNkJpWZ8BvdClBflmU5IwNg7FTLlLMpVBtqSpLzzK0chvrPapUlWXNM75a5tYZdStSHQ0EYOsA9SqZDpKOkjNrsZ3R4KmTWioIvNx9xvgtURC7FQRebj7jfBWiBN8DjH5NndHglEDl/wCkNgbTsLQAd8AuBY2seJc7bkbhzPPWm+vPpXBHR8jqsThaN6s0D+ql1AeZK9PwPKT0QyWTRqMVA9ANQCQH/9k=">
            <a:hlinkClick r:id="rId4"/>
          </p:cNvPr>
          <p:cNvSpPr>
            <a:spLocks noChangeAspect="1" noChangeArrowheads="1"/>
          </p:cNvSpPr>
          <p:nvPr/>
        </p:nvSpPr>
        <p:spPr bwMode="auto">
          <a:xfrm>
            <a:off x="50800" y="-1279525"/>
            <a:ext cx="3914775" cy="2676525"/>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0506" name="Picture 26" descr="archivo"/>
          <p:cNvPicPr>
            <a:picLocks noChangeAspect="1" noChangeArrowheads="1"/>
          </p:cNvPicPr>
          <p:nvPr/>
        </p:nvPicPr>
        <p:blipFill>
          <a:blip r:embed="rId5" cstate="print"/>
          <a:srcRect/>
          <a:stretch>
            <a:fillRect/>
          </a:stretch>
        </p:blipFill>
        <p:spPr bwMode="auto">
          <a:xfrm>
            <a:off x="5580112" y="4509120"/>
            <a:ext cx="3119586" cy="2132856"/>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476672"/>
            <a:ext cx="6534472" cy="584775"/>
          </a:xfrm>
          <a:prstGeom prst="rect">
            <a:avLst/>
          </a:prstGeom>
        </p:spPr>
        <p:txBody>
          <a:bodyPr wrap="square">
            <a:spAutoFit/>
          </a:bodyPr>
          <a:lstStyle/>
          <a:p>
            <a:r>
              <a:rPr lang="en-US" sz="3200" b="1" i="1" u="sng" dirty="0" err="1" smtClean="0"/>
              <a:t>Archivo</a:t>
            </a:r>
            <a:r>
              <a:rPr lang="en-US" sz="3200" b="1" i="1" u="sng" dirty="0" smtClean="0"/>
              <a:t> </a:t>
            </a:r>
            <a:r>
              <a:rPr lang="en-US" sz="3200" b="1" i="1" u="sng" dirty="0" err="1" smtClean="0"/>
              <a:t>Semiactivo</a:t>
            </a:r>
            <a:endParaRPr lang="en-US" sz="3200" b="1" i="1" u="sng" dirty="0" smtClean="0"/>
          </a:p>
        </p:txBody>
      </p:sp>
      <p:sp>
        <p:nvSpPr>
          <p:cNvPr id="5" name="Rectangle 4"/>
          <p:cNvSpPr/>
          <p:nvPr/>
        </p:nvSpPr>
        <p:spPr>
          <a:xfrm>
            <a:off x="179512" y="1124744"/>
            <a:ext cx="8712968" cy="1384995"/>
          </a:xfrm>
          <a:prstGeom prst="rect">
            <a:avLst/>
          </a:prstGeom>
        </p:spPr>
        <p:txBody>
          <a:bodyPr wrap="square">
            <a:spAutoFit/>
          </a:bodyPr>
          <a:lstStyle/>
          <a:p>
            <a:r>
              <a:rPr lang="es-ES" sz="2800" dirty="0" smtClean="0"/>
              <a:t>Contienen documentos con más de un año de resguardo, que  se  pueden  llegar  a  consultar  pero  de  una   forma esporádica.</a:t>
            </a:r>
            <a:endParaRPr lang="en-US" sz="2800" dirty="0"/>
          </a:p>
        </p:txBody>
      </p:sp>
      <p:sp>
        <p:nvSpPr>
          <p:cNvPr id="6" name="Rectangle 5"/>
          <p:cNvSpPr/>
          <p:nvPr/>
        </p:nvSpPr>
        <p:spPr>
          <a:xfrm>
            <a:off x="323528" y="3244334"/>
            <a:ext cx="5219475" cy="584775"/>
          </a:xfrm>
          <a:prstGeom prst="rect">
            <a:avLst/>
          </a:prstGeom>
        </p:spPr>
        <p:txBody>
          <a:bodyPr wrap="square">
            <a:spAutoFit/>
          </a:bodyPr>
          <a:lstStyle/>
          <a:p>
            <a:r>
              <a:rPr lang="en-US" sz="3200" b="1" i="1" u="sng" dirty="0" err="1" smtClean="0"/>
              <a:t>Inactivos</a:t>
            </a:r>
            <a:r>
              <a:rPr lang="en-US" sz="3200" b="1" i="1" u="sng" dirty="0" smtClean="0"/>
              <a:t> o </a:t>
            </a:r>
            <a:r>
              <a:rPr lang="en-US" sz="3200" b="1" i="1" u="sng" dirty="0" err="1" smtClean="0"/>
              <a:t>muerto</a:t>
            </a:r>
            <a:endParaRPr lang="en-US" sz="3200" b="1" i="1" u="sng" dirty="0"/>
          </a:p>
        </p:txBody>
      </p:sp>
      <p:sp>
        <p:nvSpPr>
          <p:cNvPr id="7" name="Rectangle 6"/>
          <p:cNvSpPr/>
          <p:nvPr/>
        </p:nvSpPr>
        <p:spPr>
          <a:xfrm>
            <a:off x="323528" y="4221088"/>
            <a:ext cx="8496944" cy="1384995"/>
          </a:xfrm>
          <a:prstGeom prst="rect">
            <a:avLst/>
          </a:prstGeom>
        </p:spPr>
        <p:txBody>
          <a:bodyPr wrap="square">
            <a:spAutoFit/>
          </a:bodyPr>
          <a:lstStyle/>
          <a:p>
            <a:pPr algn="just"/>
            <a:r>
              <a:rPr lang="es-ES" sz="2800" dirty="0" smtClean="0"/>
              <a:t>Recoge los documentos que conservan valor histórico estos se resguardan por su importancia ya que pueden ser empleados en lo administrativo de una empresa</a:t>
            </a:r>
            <a:endParaRPr lang="en-US" sz="2800" dirty="0"/>
          </a:p>
        </p:txBody>
      </p:sp>
      <p:sp>
        <p:nvSpPr>
          <p:cNvPr id="19458" name="AutoShape 2" descr="data:image/jpeg;base64,/9j/4AAQSkZJRgABAQAAAQABAAD/2wCEAAkGBxIQEhQUEBQUFBUVFBQVFBQUFRQUFBUUFRUWFhQUFRUYHCggGBolHBQUITEhJSksLi4uFx8zODMsNygtLisBCgoKDg0OGxAQGiwkICQsLCwsLCwsLCwsLCwsLCwsLCwsMiwsLC8sLCwsLSwsLCwsLCwvLCwsLCwsLCwsLCwsLP/AABEIAM0A9gMBEQACEQEDEQH/xAAcAAABBQEBAQAAAAAAAAAAAAAAAQIDBAUGBwj/xABHEAABAwEEBgYFCgUDAwUAAAABAAIDEQQSITEFQVFhcYEGEyKRscEjUqHC8BQyQmJyc4KSorIkM2Oj0QfS4RVTsyU0Q5Ok/8QAGwEBAAIDAQEAAAAAAAAAAAAAAAEFAgMEBgf/xAA6EQACAQICBwcDAgUDBQAAAAAAAQIDEQQhBRIxUWGB8CIyQXGRscGh0eETIwYkM2LxQoLCFENScqL/2gAMAwEAAhEDEQA/APcUAIAQAgBACAEAIAQAgBACAEA0vAzQFSLS0DnBjZGlx+aK/OGdW+sOC1qrBy1U8zdLDVYx13F29vPdzLgK2GkVACAEAIAQAgBACAEAIAQAgBACAEAIAQAgBAIgBACAEAIAQAgAlAYGmelMNnJAN5wJFBleGYwxJG4UGRIXNWxMaeXid2GwFStnsXXXsmcPpbpNNPhW63DDD2NxA53jvVZVxU6nBF7h9H0qOe19deHkYrp3NPWAm+03w44m83EEk5nBaE3e53asWtS2TytwPcGL0Z4YcgBAJVAFUAqAEAIAQAgBACAEAIAQAgEQAgBACAEAIAQAgBACAEBS0zO6OCRzKXww3K5Xzg2vMhYzbUW0bKMVKpFS2XzPHZiLxpUgEhtcTdB7NTt1neSvPSd22ezj3URF1EsS2V7RLgRrIoBrJOQA1lZarMdezuey/wDWGsjYDi662oyoaCoO/gvQLYeLlbWdhkenRQXhiTiTRrWgupxyUmJK/T8NHEEkNoCaUFTqqaU57RSq0V8RTortvr45m6lh6lV2iuuG85/SXSVz6iPAbcQO/Bx/TzVFiNLSllDZ11lYuKGjIxzn18e/Ij6OaTkFoY1ziWyVaQcgbpcCAMBiKYbVr0Ziqn66jJ5S9zZj8LT/AEHKKzWf3O5C9QedFQAgBACAEAIAQAgBACARACAEAIAQAgBACAEAVQCFyA5vpbpuBsEkZkbeeC0HNodXCpGZBGTakbFz1q0Yxaud+EwtWVRTtkmn1+cuJ5VJaADQazQDWScgAMzuCqFC56SVRI1rF0cmfQznqGnJpF6Z32Yxl+LHcV2U8JJ97Iq6+k4Ryhm/p15HRWKwRWb+W244il4+ktD+eTeApwXfTpQp91FRWxNSt33lu8OvMdO4tz7PO8/mch8YLYaDO6++4NBpmSdYa1pc48aNK5sXWdKk5R2+H35JNm/C0lVqKL2ePHwXq2r8LjZZC4iuoUaNTRsaNQXjZzlN3bPUwgoqyI3OWNjNss6Em/iYPvG+3DzXbgI/zEPM5cW/2J+R6LabcyPM47Bn/wAc17A8qLFbWOIaDVxFaDGnE80A91pZSt4HMYY4jMCma11KsIK8nYmMW9hm2nSvq+R9uQ9vJUGL09CHZp5vrl7+SOunhG82WNF24y1DhQjZkQV06I0lLFqUZrtLduf2Ndeh+nmthoK6OcEAIAQAgBAIgBACAEAlUAVQCVQBVAFUBiaX6TwWcVc4HOlDhUaqit7g0E7loqYiEEdlDA1ar2W6622R55p/p5LP2IuyHGgF2pcTkGxit47nXq7Aq+eJnUyiXFDAUqPalm+usrebKtj6LWiZwfanmEO1H0lpdsDWY3R9rL1VspYOUs6hrr6TpwWrTV/b89ZnW2DRsVmwibccRSv8y0v29rJo3DDcu+nTjDuopq2IqVe++XgXOpLa1PVg50o6V32nGoHDHkthpKFq0lHECGUbtOZP2nHEoDmNMacazGR13WBm4jczM8TQb1zTxMV3c/bry9TupYCpLOfZX19PDn6GV0W0zJabRLcY7qWQy3n0LgHGgAe4dltRXDPeVX6QnKVHN8uFn8+J24eFOnUSgufi3df5sjeltIC88oXLVzsLZLJNOLzQGx/915usp9XW7kKcFY4fR9Spnay3s4q+Np0sm89y2/g2LHo6OGj8XEYiWTsNBGtjB4mvEK7w+ApUbPa9/wBior46pVVlkty+fxkTSznPHi7Dub8cV2nGNsTzK4gk3Gir6YVBNA3mfBV+ksd/0tLWW17OG97t1uLzyRto0v1JWNO9hdADW+qMues814jE42tiG3N7evN8y0hSjFZDarkNiRo6AeOscPqHxC9F/DmVef8A6/JyY1dheZvF1F7ErByAEAIAQAgEQAgBAJVAJVAJVAJVAYml+k8FnFS4E40x7JI3ipd+EEjWtFTEQgdlDA1ar2W9+vOx57pzpzNObkQLQ7AClXOOxsYrU7je4BV88VOo7RLmjgKVFa0tvXj4creZBYuilondftbzFe+ifSWl9MgG4huG3Eeqs6eClLOozVX0nTgtWln9F11c6zRmiobLhCy45woSPSWl+2rvojcMNwVhClGCtFFNWxFSt33y8PQ0BDdBvHqwcw0h0h+081A9vJbDSUrXpWOEG5Ro1nWeLjiUHjY57S2mbmMrurFKgEEyOH1Y8+brrd656mIjHZn11s9Tto4GpUzlkvr9l9X/AGnNt0naLW4tsMTqN+dM8t7G29KfRxcG9reVxVa0pd52XXh8v1LGnSpUO6rvZxfzyWXAfZ+jkEZL7U82mQ4loLmWeuu840kmP5Qd64amMSyp+vXx6m79Ocu87e/2X18joLNZZ7QxtwNjgb8wuAigaP6bGjtYawOJUUsJXxDvLZ16mqpiaOHyW31fN9eRsWPQsUQvO7Zz62cUYPu4tfE14q2oYGlTztd8SsrY2rUyWS4ff/Bo9W53a/uS5/gj8Ce9dpxFa0WiOM1qXu9d2JruGQ5YoSYNut5cC6oDRm9xo0HZXWdwqVpq4inTybz3Lb+ObN1KhOpmllvez8+hN0K0mydloMdSGyxsLiLtew51WjOmOunBeZ07VlNRuttvefXJHdQpxg7J7/g3JLQAvOxptnVcrMmfKS2MFxGdMh9onAc12YfBVKztCNzVOrGCu2aWi43ROLg6++haQ35jakHtPOZwy8V6vRujP+levKWeyy2FdXxH6i1Usi4ydzzUEvIOY7MbSNrjn8YK3OYsMtnVg3n1O7IU1CuKA1TaAAK6xlrOGoLCpVhTV5MlRb2CWa1NkrdxoaHjnqw1rVhsVTxCbh4O3VjKdOUNpOukwBAIgBAIgEKAagKmlbb1ETpKXqXQBUNq5zgxtSchVwqdlc1hOWrFyNlGn+pNRva55hp7prLMCGdlp2gZfYxH5r24BU9TGynkj0tDRtOhnLN9dZW5lbRPRaW1hs9okuMlALaektEoyF0YhopkTWnqrdRwbn2ps0YnSUaL/Tgs1yS+/WZ2GjtEQ2TsxM6tzhjT0lpf9p+N0bhhngFZU6caatFFJWxFSs+2/sXxCW1vHqwcw0h0jvtPNQOAryWZpKVq0tHCDco0azrO9zjieaDa7I53TGnLn813V4VDSKyuByux583Fo3rnqYiMNmfXX3O6jgKlTOWS69Pq1/4nNx6VtNqcRYYyA09qdxbVn2pnUZFwb2t5XFVrSlnJ2Sz6+79Sxp0aVHJK7f1+X5bOCJLNoCCKr7S75TJ84tBcyz1OZcTSSY7zdB2FV88WllDN7+vj1N+rOfedl9fsvqb1nsk9oa26GxwtHYc4COFrf6bGjHDWBxKmng6+IzlkuvDrzNNTFUaF0tvDbzfXkbNi0LFEL7hfOfWTjsj7uLXxNeKt6GBpUs7XfEqq2Nq1MlkuH3NURucb3PrJcXfgj1cT3rsOQgntccRr853rvxPIZDkgMi1aSfIC4UDK0MjzdYDsvHM7hUrTVxFOl3nyXVlz9DbToVKmxddcuJz1q0s0vEcDXWmZ2QuuI4siHacN7sNyrKuMq1Mo9lcPvt9LeTLCGFp0u1PN8ere/mOZ0YlmIfpGUswwhiLXSgeq5/8ALiH1W3uSr54mlRy2vr055/2mcqkp93Lj1tNzRtmZG0xWKEMbUF13EkgUDpZXGpNDrPALlccRjpWUcvbn/hcDC8KWbZo2fRoJ7Z6wjNrCWxt3OkNCeApzVvhtC04Z1Xd7vD8nJUxbfdyL8TbwutAcBhdb2IG8Tm4/FFdQhGCtFWRyttu7Hy3Gj0jr1MmDsxjgBnzw3LIgpS6UdIbkTS4j6LRgB4NHFY1Jxpq83brwW1kpN7BrY6YyuvH1Iz2fxSeTe9UOL09CnlSV+OX5S/8ArkdlPByecuuuRJPanPzOGwZc9Z5rzGIxlWvfWfXu+Z3wpRhsOg6Ox0ir6znH3fJeu0DT1cInvbfx8FdjHer5I1VdHICARAIgEKAQlANKAyOlQrZn09eD/wA8dVqrq9No6sE7V4vz9meGWl/ZHALz1NZnrK7PTOj1ruWayU+jZ4DzFjlf4kL0kO6jx+JzrT837m1o+1XY5Tl6QA8oYSceLieayNRzGmNN/OqaBoLnZE0qBRoJF5xLmgCoz1UWqtVVKN2dWEwrxE9W9kuvh5+HHYcp/wBXtFpk6qxtuuxJkc5t9rdbnSGjYm4/RF7eVW1MS5K8nZdenWZbwoUqGSV36/l+WzcixZujkEXbtLvlMhxLauZZwTmTlJKc8TdB2FV88bH/ALau9/Xx6m/UnLOWS5X+y+pvQWKe0NaQBFC0dlzgI4mt/pRtGPECm9ZUsFXxHalkuthz1MVRw90tvDbzfXkbFj0JDCLxF4jHrZxgN8cXme9XOHwNKlna74lVWxtWpley4GmGkm9lr6yXF34I9XOnErrOMiltcURqDed67jV3LUOSEmTatJvkBcCGsrQyPN1gOyv0juFStNXEU6fefLrJe/A3U6FSp3V11y4nPT6WaXhkDHWmU5AtJHFkIxI3vNNoVZVxtWfdyXXjtf08iwhhKdNa03fr0+dzJxoGWUh9vmLcABFEWukA9Vz/AJkY+qyvJVtXEU6bzd31yXvvibf1G8oKy69eszWsEYaDHYogxv07mvfLK41caU+ceS0QWKxbtBZcPl/GzgaZShDOb9fhF6z6MBxeetIza0lsTdzn4E8BTmrjC6Fpwzq5vd4HJUxcn3ci/Ey8KNAc0YUb6OBvE5u+MFcxioq0VZHK3d3Y6W40ekN+mTR2YxwaM+fcpIKM2lXym5C0uIGTRg0b9TRxosalSNNXm7fPktpKV9hD8krjM++fUjNG/ik1/h71QYvT0IZUs3y/KXLW80dlPByecuuuXMmMnZutAa31WijeJ2nearzOIxlWs3rPb1n4vmd9OlGGxDFyN3NgIDsdEsuwxj6oPfj5r6Po6Gphaa/tX1zKSu71JPiW12GoEAiAaUAhQDSUA0lAZvSL/wBtMT9Fl78hDvJa6rtBvgb8NnWiuK+p4JpXs3h6pcO4keSoIRtKx6uq7pHojDcgA9SGn5bAweL16JKySPITd5N8WaE812KX76T2NY33VJiefaWtFWyHa5jP3PP7Wqtx7zS4e7/Bd6JVqc5cbei/JD0AmPX2kbYGn8srP8qtxkf2Vz+DppyvV63M3rc4ue1u1zR3uAXFhKevJLibcRPVTZ3r7dekLtdaNJxu1ndGC0HIhrV7E8qNjlaGNkOLnC9eOJx2bOSEmTabeXk0IAGbnGjRXxO4VK0Va8KXeee7rrcbKVGdTu9dehjTaQBcGQtdNIcqtJHFsQzG93cuCpi51Mo5Lrm+sjtjh4U85dfb34kp0M+Q37bIfu2EOfT1XP8AmsG5teSr51qcctr65LrI2fqSfdyXXqaFiZdaY7JGGN+ncwqdskhxceJ5LR+jXxWUNnW1/GzgYOcYO8vr8F6zaLacXnrSMw0lsTftPNC7gKcCrLC6Gp086mb3eH5OepipPul6OO8KNAeBqb6OBvm7l3K5jFRVksjlbbd2OmLG/wAw36ZNpdjG4NGfPDcpIKM2lXym5C0vI1NGDRvOTRxWFSpCmrzdvnyXj1cySb2EPyMZzOvn1IzRn4pMz+HvVBi9PwimqW3l+UuWtfwaOung5PvddcfQmMnZugBrfUaLreNNZ3mq81XxtWu25vb1n4vnc74Uow2LrrcMXIbAQAhAUrgNeHes4R1pJbwd1G2gA2Ydy+nRWqkihbu7jlkQCAaUA2qAQlAMJQDSUBmdJhWyWkDXBL+wrXVWtBrgb8K9WtB8V7ngvSc0dP8Abm/c5U0F+7zPTTdoR5HodtFGyN+rKO6Kyx+ZV6eTH6UmpC/fNP8A+V48kB5/pKT0bfrPkdyF1o8HKpxbvVfCy+fk9DgVq4Zcbv62+BvQA/xU2w2aQcw+MjwWjFR1qNuPwzCE9WpfradWcZohtli/e1a8JBKStvMcTJuLfBnRRTYtO0xn+7M/yXoSiG220XbPF90z9oKgk5m1W4iEH1nPdThRoPsKosbVbxDjut7IucLTtQT3/c1egVo6yzTOGB+UuY7aQIo3NBOztHDeq3SVV09Vb19MzBRvM0IpWuna14q3tkjEVDY3u1fZCy0coVasU9mfszVXbjFs1nSNDTUDskgMHZYAGscTQZ4vAXrUklZFbe+ZYlY1mMhv0+jkwcGjPn3IClPpN8puRNLiNQyaN5yaFhUqwpq83brwXSJUW3kQfJBnM7rD6kZIZ+J+bvw04rz+L0/GN40Vz6uvTW4SR2UsG3nLLrrb6EzpMLoAa0ZMaLrRy1necV5mvi6tZtze3rPfzud8KUYbENXNc2CIAQgRACkFjR7L0sY+uPYa+S7dGw18VTXFP0zNdZ2pyfA7QL6KUgqAEAwoBpQDSUAwlANJQFPSmMMw2xSfscoewyh3l5o+fulR7U29z/aSfNUlP+p6Hqqr7CPSLd/MkG18o77VBH7qvGeTWwoaZmpZgdrpnd80hQk4fSYNI26xEzvcXPP7gqWo9ao3xZ6aEdShGL8Ir2zLvQ1gbaC0a4J+Zu18lniF+1z+GV8Xepfrajo4MbTAP6sfscD5LVgl+4icU+w/I145aCM/VjP/AOeeTzCuyoK3SKW7DGNkUY7mAeSEM57SUZEcbcqQsB4mrz+5ecnF1K8p72/cvk1ClGO5L2NX/TwllltDTn8rDsNhs7R7q5NK0m9W25e8zmpy7b63F6CT0zzshnP9st95b9DU2qufgmasVLsGxan4uG10ntmgjA9hXpyvGdIrZdJ5qUruwJLM4iNjchdaSNrnCpcdpxXhtKVZVZyknlf1zy9FaxbYeKih6pTqBACECKQCAEAIDR0BHWdv1Q53su+8rnQNPWxae5N/Hyc2LdqR1YXuSpFQAgGFAMKAY5AMKAYSgIZm3gW+sCO8U80auSnbM8B0q2/O0evJCP8A7Or/ANypqavVyPT4ns0nzO/e6sldso/Vb3n3Fcnl1sMPpFJ/CQj1owfzknzUN2zMlHXeqvHL1Odtw9NJsaQwfhAZ7pVLSWZ6bFS8ETdFT/Fs3slHfG7/AAuiv/T5orIu0zdssn8ZZx9YuP4Y3u91c2BzqpGeLX7cmarjSMbmEd1gHm9XZUEXSh2TRsa0ewI5aq1t2fpmTGOs1Hfl6mVpt3afTUaflF3yXn6KLmoy30Id6K0jZLEe9jh5LDSC2eX3+5yx2l2E1kk+6eO9zG+a6dFrtX4GmvsNOR9X8ZB+q3N8mq6OQzOk896QN9ZzW83GnmsZz1IuW5N+iuZJXaRvzfOO405DAeC8LJZ2LVbABVZUjqysb07oVYkiIAQAgBAIgNvosztvOxrR3kk/tC9R/DlPtVJcEjhxz7KR0a9UVwIAQDSgI3IBjkBE4oCNxQDGOxHEIQ9h4R1J+V2Vpz62w1/LBXwKqaKtWXI9PjZJ0ZS8/k7GzuqWHaYT3y2qTyCtjzRjaWxFjYdbIK8A0OPgVpxDtSl5e+R04KOtiILjf0z+Dnb94F3rOc7vNVW0y4xDuyfouf42z73uHfG8LfV/pPl7o4F31z9ma9jd/FxO2Rzu7rLN/lcejH+7fzOjH5U2vL3N+0ghsg3SeyCzxq8KUh0z2rVG3V1grwbVx/aufFy1aEnw98vk34aOtWiuslc5bS1rJBIwrU9+KpKc22W1SCSND/TqcubbATWnyZ3e6Rqw0jKSgnwfvE5IpaxtaPfWaQfVYPzTxBdmiJ613wOfEqxeifVzd7oj3zyu91XRymbN6S32durrbx4Ma5/uri0lLVwlR8LerSf0bNlFXqLrwZ0TvHFeLpz1o3ZaSVmKxaMSs0zOA5cxmIgBACAEAIDo+i7KRuO19OQA8yV7P+HoNYZyfjL2SKzGvtpcDbV+cYIAQDSUBE5yAhe5AQvegIHyICHr6EcQhD2HklojA0lZhq66L9GHuKtpL+Z9fdov8Q74S/BfVI2Yn0bEfqRnuslok95WRRGRpx1JGD/t2avMRBo9rguXFu1Pza+/wWGjI3rN7ot+y+TBHzBwXFS2HdX2kvRx1LbZj/Wb7ajzW6r/AEpdeKOL/WuvBm1ZBSZ31bNaD/bue8uTRS7TfBm/ST7PNHRWsdp43yDvmhZ5K7Kcy9JS1tTj6kUz+ZFxvtcuDSU7UUt7X0u/ex3aPV6re5fK/Jy+lDgqmisywqmn/pw0tNtqKXorORX6s5r+5NJRbpR/3f8AE44vt9bmb2iP50v2rMO+evuLr0KuxJ+Rz4rai7ZHVMW8Qn+3O/zV0cpW0Wy9bi71IZTzcWsb+4qm07PVwtt8l9E/mx04VXqG89eRwzyaLGYjVliO6RDaOXGbQQAgBAIgBAddoFlIWb6nvJK+gaIhqYOC4X9SnxLvVZoqyNAIAQFcvQEbnICGRyArSOQFWV6ApyyoDzq1D/1SDc+Z35flR91cNNfzD5+5dVn/ACS8o+yL0xpEfqxu/To9o8ZF3FMZHSV3pbRubFH3vBI7mLgxr7q8/gt9FxynLyXu/sYzT2AtFLYbq+0TRTrtpgOyaM/qC31P6UvI41315nTxs/iZx/Qmb3zRN81zaMXambNIO8I8jbkdV53yeNtP+xW5VGLazV1odtEcfe8vPsaqnSkn2F5v2RZ6OXel5L3Od0iccVxUNp1VdhtdCT6W0DbZ6/llYV0Y1ftLrrYcC7xs6Jwll+9s/wCkTv8AILbomNqcvNGnEvNFqxf/ABbmsH5bHX31bHOJ0cFX2h/3bPa558l5z+IZ9iEfN+r/AAztwSzb66zNhy83hltO2YjVliO6iIbRy4zaCARACAFIInTC8GN7T3GjWjMn4qTsAXRQw1StJRgtphOairs7yyR3GNb6rQ3uAC+iUaf6VOMF4JL0KWb1pOW8nqthiKpAICiXICNzkBE5yAgkKApzIDOtDkBw2kGkW+N+psdsdXg22f7mrjgrYl8y2qyvgY/7V7Fy3t7Erd04/s2WLzXWVRgdIZKyTn1rU/ujbTxeVWYx3qW3JfLL3R0bYe++TfpZfBkRPwI5rGiTiN42zOPWxkapIzXg8LrlBunLyfsV2utdea9zuY46WyfYQ0fmtkX+FzaPVnMzxrvCKLMD6uZvMJ/NPaX+6rMrzMzjcfXmceTGhvi4qox1pVbbkl7v5LPB9mlfe39vgxLdZgdq00qaRtqTZf6FupaJBtss/wCm4fJZY12pJ8f+MjlSvLrebWjzQyH+s79Flnd7y6NEZ4e/H4NGJ75diwPC/wDps8DfeVmaB/RllIXO9eaQ/lDWeRXkP4hqJ1lHcl8v5LHBLs366yNJyq6EbQOibzFatOIleVjKCyFXOZgpAICtarayMVcQt1KhOrLVgrsxlJLaZvy2ac0ibdb6xw7hmV6HCaBferu3Bbfsvq+Bx1MWtkTsejVlbE35jQ8jtPxL3fiOrdkvQ0aNKitWmrHFOUp5yZ0bHLdcwJApuBVJAqAzHFSBjigInFAROKAheEBStFnrkgOQ6TWR7WuLSGkh9HkVul8YjkrXANc1rcdRb9Ykc1dSj24c+vIssFOFRfo1eWdt7t6t+d+Fnj2jTJdLJehkayjiwAXnvc+aFzgXYMbRkZ103lRHGU3dvJCpourCyjm/RGHbpXSGjRU1e5zq9m/I684A6wMBXctH6Uq0nO1k9+7YdTxFPDU1STu1ttvu2yGDRjr152O3ZRdcKUYbCtq151NuRpfJQ3HZQ92KzeaaNMcmjrYh/EzfeQe2cv8AdXDo/ZLkdeN/08yCJ1Op+zD+mz2qT3lYHCYrXkRQga4zIeMj3HwAXncVNvETa329MvgvaEF+jC+5fXP5MnSFqdjl3LOlNmupFEn+n017SFCa1s1qH6K+SyxkW6Oe9ezRzXSfW9HWWQdiY/1Zz3WVrffXXolfyyObE98uWh10yHYLQf1Qs90qyNBd0IKWWz74g88ZHF/gQvB6Vk6mMkuLXo7eyLbDrVposrCUlCJKzY9VzbbuzeCAq2u3MjFXFbqWHqVXaKMZTUc2Zptk0+ELbrfWNfYMz7F6LCaBferu3BbfsvqcVTFrZE0NH9GqkOlJcdp8hqV/SpU6CtTjb3fmzklKU3eTOlsthazILJyIsaEEJzCx1ibF1q2mBK0qQOBUpkC1UkGUSsgMJQEbkAwhANLUAxzUJM+2G9UAA8QD4qLk2VsznLV0YgcTRhbtuucB+XL2LDUje+qr+SNqqz1dVSdt12QN0CxuXtWRghkujFBJQtFgIB2KUQzThnBuybTGJT6r4mvxO51Wkc9i4Kco4eo4S8fHh+fe52VIuvTU4+Hh529vazKLrU0s7OYJiaDgXPbZLtGji9dka0HHXvkjjlRnrals2Z+knMabrcbjWMAGPzWgeNVSQw0qz1l4/OZcTrqmrMwrRo2SU4mg2UxVnRwkYbcyuqYmU9mRsdC9FthtcRGZErfzRPCY2KdB+a9zVTb1joYW+jk3un9rbOzzUaPVqC8/sK3fIdOS0jtBGfVzU4utRaP2LtTSd2abXyOmdFcDWD6DWM/K0DyXzvX1qjlJ59XLq3ZVgAWirU13wM4qyK1qt8cY7RCypYepVkowV2xKaiszNNrnnwibdb6xr7BmedF6LCaBt2q7twW37L6nFUxfhE0dH9GhUOlJc7f5DIK/pUqdBWpq3vzZxylKbvJnR2awtbkFLkEi/FZ1g2ZWLMcICgEwCENjgFvMB4CkDgpIFUgyCsiBpQDSEAlEA0hANLUJM+7jyA9oWKMpEbmfHepMSF8SgzIXQoCF9mGtCCpJogVq0ljiMxTEbC0gghaqlOFRaslc2U5ypu8XYoS6HkBJa5grgXNZddTZeqaLRHBUk87vg39rG2WLqNZWXkiKPQ13Uuvgc3EJLBTJCSvY3tgnikfk14LtzT2SeQNVpxENelKK6s07c7Ex2mtPZjG4x50OJ1EOtMADuBaK8Fo0fUi6Sgndq9/XJ81mZV4vW1vBma6kro2g16ySz011DrXaZXfpjJW7GT1MPOX9r+uS+rMKavNI6O36RjYSXHMk+1eBhQnWnaCvct9dRjmZZtU9owibdbtI8Bmea9DhNA27VZ8lm/svqclTF+ETR0d0bFQ6Qlztpx7tivqVOnRjq01Y45SlJ3kdHZrE1uQUuQSL0VmWFybFpkACgkmDUIuOAU2IuKApIHALciBykgUKQKhBlXVkBLqAaWoBC1AMKAjlGB7u/DzQlbSk0VJ4jxUImQl3y8CpIGOZlw8ysTPwI3NQhjGw1I4o9hA8sz5+CIlvMY6Lux8aI0EyF0CxMiF9mUkFO06MDxiEMSubDNc6t7OvjAutLXBkzW6mdrsvaNVSCFU4vRzqS16MtVvansfps8rNbrHRTr6uUlchsmi5Wn0UUzXBoY18xYerYK4RsjN2vad2ia9oqFgK9ZKOJqLVX+mHj5tpfJLrQjnBZ72a2jujABDpKudtOP8AwFZU6dOjHVpxsuvE0Sk5O7Z0VmsIbkEbCRfisqxJLUcACgXJQ1LC4t1TYi4oCWIuOopIFopAoW1bCBaKSBUAKbAoFqkDS1ANIQDS1AMLEBHO3Dn4Y+ShmUdpUjZ5eaIMW78clJBGWZfGsrEzWwjc1CGEUePektgW0cIsO/yRGL2ius5x5+KlhDnWQkniVgZsPkSkgls+jATjxRkFxlhaPZ55IkRcsMhHxrUNWJJG2dYMm5K2EBRYjWH3UsLhRLC4tEsLhRTYgVLAKKbAEsBQti2ECqQCkAgKl1AIWoBLiATq0AdWgIbTH8dw/wAqGZRIGxfHJEQxeq8/AKSCMxeagzWwaYUIJIbPmoYRLHZ/jmFKIH9R8cygJDAsTMOrCkxJIm5qGB4b8ciskQKxuI+NShgnWABACAEAJYAgBACkAgALNbCBVIBACAiuoAuoAuIBbiALqAr2huPxv/4UMyjsIwzDv8ERDFueakgb1fifJQzJbA6tAyWOPDmoYRIxmXxrUoxC7hyCkCkLAzGEKSB7BgoZA6nxyWQCmPNQwSIASwBLAKpYAlgCWAJYAhAIAClAVSAQAgEQAgBACAEBA8YlYma2CBmHf5KUYseG+fipIG3VDMkIQgY9owUBDgPjvUoxYlMO7wUgKLEyQ0hEQPaMFDAvx4LIgQ+ahgegBACAVAIgBAKgEKArw2m9SopU4d1cUBZUoApAIAQCIAQAgBACAjAWJlccAsjFihAMIUMlDSEJZJRQQLRZIgRAIsTJDXKSGPIWIArMgD5+ahgegGvNBVAVTKQaupURvdQHe2g9maAdJK9oHZvGhrdrnkAO/M0QEhe4HLANqTXXjgMN3tCAY+0HGgGDWkVNMXEgDLcgHPmoHGmLTTicP8oBkj3j1cGkk9q6KHZrQDXANLiBU3mgVJ+lQb6Z6kBKyY1oR9ItHIVqe5AJBM52baClSTvyGWJpn5qQO+UszrqrryoT4A9yAeyUHI5Z95HiD3IB6AEAIAQCFAAUAFIAIBpUMlDShLHqCBVkQIgGrElDVIJFiA+PasyBCjA9QAQEQs7ccPnZ54jZXYgHPjDs/YSPBANMDaAUyFBicqU8CgFMLdmz9OSAQ2dpzGu9rz2+wIB0kTXfOFad3drQAYm7NYPMZIAETRjTWTrzOZUgQQgEnHGms6uaAabK05gnPW7WCDr2EoB7IgK0Geee0nxcUB//2Q==">
            <a:hlinkClick r:id="rId2"/>
          </p:cNvPr>
          <p:cNvSpPr>
            <a:spLocks noChangeAspect="1" noChangeArrowheads="1"/>
          </p:cNvSpPr>
          <p:nvPr/>
        </p:nvSpPr>
        <p:spPr bwMode="auto">
          <a:xfrm>
            <a:off x="50800" y="-1516063"/>
            <a:ext cx="3810000" cy="3171826"/>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60" name="AutoShape 4" descr="data:image/jpeg;base64,/9j/4AAQSkZJRgABAQAAAQABAAD/2wCEAAkGBxIQEhQUEBQUFBUVFBQVFBQUFRQUFBUUFRUWFhQUFRUYHCggGBolHBQUITEhJSksLi4uFx8zODMsNygtLisBCgoKDg0OGxAQGiwkICQsLCwsLCwsLCwsLCwsLCwsLCwsMiwsLC8sLCwsLSwsLCwsLCwvLCwsLCwsLCwsLCwsLP/AABEIAM0A9gMBEQACEQEDEQH/xAAcAAABBQEBAQAAAAAAAAAAAAAAAQIDBAUGBwj/xABHEAABAwEEBgYFCgUDAwUAAAABAAIDEQQSITEFQVFhcYEGEyKRscEjUqHC8BQyQmJyc4KSorIkM2Oj0QfS4RVTsyU0Q5Ok/8QAGwEBAAIDAQEAAAAAAAAAAAAAAAEFAgMEBgf/xAA6EQACAQICBwcDAgUDBQAAAAAAAQIDEQQhBRIxUWGB8CIyQXGRscGh0eETIwYkM2LxQoLCFENScqL/2gAMAwEAAhEDEQA/APcUAIAQAgBACAEAIAQAgBACAEA0vAzQFSLS0DnBjZGlx+aK/OGdW+sOC1qrBy1U8zdLDVYx13F29vPdzLgK2GkVACAEAIAQAgBACAEAIAQAgBACAEAIAQAgBAIgBACAEAIAQAgAlAYGmelMNnJAN5wJFBleGYwxJG4UGRIXNWxMaeXid2GwFStnsXXXsmcPpbpNNPhW63DDD2NxA53jvVZVxU6nBF7h9H0qOe19deHkYrp3NPWAm+03w44m83EEk5nBaE3e53asWtS2TytwPcGL0Z4YcgBAJVAFUAqAEAIAQAgBACAEAIAQAgEQAgBACAEAIAQAgBACAEBS0zO6OCRzKXww3K5Xzg2vMhYzbUW0bKMVKpFS2XzPHZiLxpUgEhtcTdB7NTt1neSvPSd22ezj3URF1EsS2V7RLgRrIoBrJOQA1lZarMdezuey/wDWGsjYDi662oyoaCoO/gvQLYeLlbWdhkenRQXhiTiTRrWgupxyUmJK/T8NHEEkNoCaUFTqqaU57RSq0V8RTortvr45m6lh6lV2iuuG85/SXSVz6iPAbcQO/Bx/TzVFiNLSllDZ11lYuKGjIxzn18e/Ij6OaTkFoY1ziWyVaQcgbpcCAMBiKYbVr0Ziqn66jJ5S9zZj8LT/AEHKKzWf3O5C9QedFQAgBACAEAIAQAgBACARACAEAIAQAgBACAEAVQCFyA5vpbpuBsEkZkbeeC0HNodXCpGZBGTakbFz1q0Yxaud+EwtWVRTtkmn1+cuJ5VJaADQazQDWScgAMzuCqFC56SVRI1rF0cmfQznqGnJpF6Z32Yxl+LHcV2U8JJ97Iq6+k4Ryhm/p15HRWKwRWb+W244il4+ktD+eTeApwXfTpQp91FRWxNSt33lu8OvMdO4tz7PO8/mch8YLYaDO6++4NBpmSdYa1pc48aNK5sXWdKk5R2+H35JNm/C0lVqKL2ePHwXq2r8LjZZC4iuoUaNTRsaNQXjZzlN3bPUwgoqyI3OWNjNss6Em/iYPvG+3DzXbgI/zEPM5cW/2J+R6LabcyPM47Bn/wAc17A8qLFbWOIaDVxFaDGnE80A91pZSt4HMYY4jMCma11KsIK8nYmMW9hm2nSvq+R9uQ9vJUGL09CHZp5vrl7+SOunhG82WNF24y1DhQjZkQV06I0lLFqUZrtLduf2Ndeh+nmthoK6OcEAIAQAgBAIgBACAEAlUAVQCVQBVAFUBiaX6TwWcVc4HOlDhUaqit7g0E7loqYiEEdlDA1ar2W6622R55p/p5LP2IuyHGgF2pcTkGxit47nXq7Aq+eJnUyiXFDAUqPalm+usrebKtj6LWiZwfanmEO1H0lpdsDWY3R9rL1VspYOUs6hrr6TpwWrTV/b89ZnW2DRsVmwibccRSv8y0v29rJo3DDcu+nTjDuopq2IqVe++XgXOpLa1PVg50o6V32nGoHDHkthpKFq0lHECGUbtOZP2nHEoDmNMacazGR13WBm4jczM8TQb1zTxMV3c/bry9TupYCpLOfZX19PDn6GV0W0zJabRLcY7qWQy3n0LgHGgAe4dltRXDPeVX6QnKVHN8uFn8+J24eFOnUSgufi3df5sjeltIC88oXLVzsLZLJNOLzQGx/915usp9XW7kKcFY4fR9Spnay3s4q+Np0sm89y2/g2LHo6OGj8XEYiWTsNBGtjB4mvEK7w+ApUbPa9/wBior46pVVlkty+fxkTSznPHi7Dub8cV2nGNsTzK4gk3Gir6YVBNA3mfBV+ksd/0tLWW17OG97t1uLzyRto0v1JWNO9hdADW+qMues814jE42tiG3N7evN8y0hSjFZDarkNiRo6AeOscPqHxC9F/DmVef8A6/JyY1dheZvF1F7ErByAEAIAQAgEQAgBAJVAJVAJVAJVAYml+k8FnFS4E40x7JI3ipd+EEjWtFTEQgdlDA1ar2W9+vOx57pzpzNObkQLQ7AClXOOxsYrU7je4BV88VOo7RLmjgKVFa0tvXj4creZBYuilondftbzFe+ifSWl9MgG4huG3Eeqs6eClLOozVX0nTgtWln9F11c6zRmiobLhCy45woSPSWl+2rvojcMNwVhClGCtFFNWxFSt33y8PQ0BDdBvHqwcw0h0h+081A9vJbDSUrXpWOEG5Ro1nWeLjiUHjY57S2mbmMrurFKgEEyOH1Y8+brrd656mIjHZn11s9Tto4GpUzlkvr9l9X/AGnNt0naLW4tsMTqN+dM8t7G29KfRxcG9reVxVa0pd52XXh8v1LGnSpUO6rvZxfzyWXAfZ+jkEZL7U82mQ4loLmWeuu840kmP5Qd64amMSyp+vXx6m79Ocu87e/2X18joLNZZ7QxtwNjgb8wuAigaP6bGjtYawOJUUsJXxDvLZ16mqpiaOHyW31fN9eRsWPQsUQvO7Zz62cUYPu4tfE14q2oYGlTztd8SsrY2rUyWS4ff/Bo9W53a/uS5/gj8Ce9dpxFa0WiOM1qXu9d2JruGQ5YoSYNut5cC6oDRm9xo0HZXWdwqVpq4inTybz3Lb+ObN1KhOpmllvez8+hN0K0mydloMdSGyxsLiLtew51WjOmOunBeZ07VlNRuttvefXJHdQpxg7J7/g3JLQAvOxptnVcrMmfKS2MFxGdMh9onAc12YfBVKztCNzVOrGCu2aWi43ROLg6++haQ35jakHtPOZwy8V6vRujP+levKWeyy2FdXxH6i1Usi4ydzzUEvIOY7MbSNrjn8YK3OYsMtnVg3n1O7IU1CuKA1TaAAK6xlrOGoLCpVhTV5MlRb2CWa1NkrdxoaHjnqw1rVhsVTxCbh4O3VjKdOUNpOukwBAIgBAIgEKAagKmlbb1ETpKXqXQBUNq5zgxtSchVwqdlc1hOWrFyNlGn+pNRva55hp7prLMCGdlp2gZfYxH5r24BU9TGynkj0tDRtOhnLN9dZW5lbRPRaW1hs9okuMlALaektEoyF0YhopkTWnqrdRwbn2ps0YnSUaL/Tgs1yS+/WZ2GjtEQ2TsxM6tzhjT0lpf9p+N0bhhngFZU6caatFFJWxFSs+2/sXxCW1vHqwcw0h0jvtPNQOAryWZpKVq0tHCDco0azrO9zjieaDa7I53TGnLn813V4VDSKyuByux583Fo3rnqYiMNmfXX3O6jgKlTOWS69Pq1/4nNx6VtNqcRYYyA09qdxbVn2pnUZFwb2t5XFVrSlnJ2Sz6+79Sxp0aVHJK7f1+X5bOCJLNoCCKr7S75TJ84tBcyz1OZcTSSY7zdB2FV88WllDN7+vj1N+rOfedl9fsvqb1nsk9oa26GxwtHYc4COFrf6bGjHDWBxKmng6+IzlkuvDrzNNTFUaF0tvDbzfXkbNi0LFEL7hfOfWTjsj7uLXxNeKt6GBpUs7XfEqq2Nq1MlkuH3NURucb3PrJcXfgj1cT3rsOQgntccRr853rvxPIZDkgMi1aSfIC4UDK0MjzdYDsvHM7hUrTVxFOl3nyXVlz9DbToVKmxddcuJz1q0s0vEcDXWmZ2QuuI4siHacN7sNyrKuMq1Mo9lcPvt9LeTLCGFp0u1PN8ere/mOZ0YlmIfpGUswwhiLXSgeq5/8ALiH1W3uSr54mlRy2vr055/2mcqkp93Lj1tNzRtmZG0xWKEMbUF13EkgUDpZXGpNDrPALlccRjpWUcvbn/hcDC8KWbZo2fRoJ7Z6wjNrCWxt3OkNCeApzVvhtC04Z1Xd7vD8nJUxbfdyL8TbwutAcBhdb2IG8Tm4/FFdQhGCtFWRyttu7Hy3Gj0jr1MmDsxjgBnzw3LIgpS6UdIbkTS4j6LRgB4NHFY1Jxpq83brwW1kpN7BrY6YyuvH1Iz2fxSeTe9UOL09CnlSV+OX5S/8ArkdlPByecuuuRJPanPzOGwZc9Z5rzGIxlWvfWfXu+Z3wpRhsOg6Ox0ir6znH3fJeu0DT1cInvbfx8FdjHer5I1VdHICARAIgEKAQlANKAyOlQrZn09eD/wA8dVqrq9No6sE7V4vz9meGWl/ZHALz1NZnrK7PTOj1ruWayU+jZ4DzFjlf4kL0kO6jx+JzrT837m1o+1XY5Tl6QA8oYSceLieayNRzGmNN/OqaBoLnZE0qBRoJF5xLmgCoz1UWqtVVKN2dWEwrxE9W9kuvh5+HHYcp/wBXtFpk6qxtuuxJkc5t9rdbnSGjYm4/RF7eVW1MS5K8nZdenWZbwoUqGSV36/l+WzcixZujkEXbtLvlMhxLauZZwTmTlJKc8TdB2FV88bH/ALau9/Xx6m/UnLOWS5X+y+pvQWKe0NaQBFC0dlzgI4mt/pRtGPECm9ZUsFXxHalkuthz1MVRw90tvDbzfXkbFj0JDCLxF4jHrZxgN8cXme9XOHwNKlna74lVWxtWpley4GmGkm9lr6yXF34I9XOnErrOMiltcURqDed67jV3LUOSEmTatJvkBcCGsrQyPN1gOyv0juFStNXEU6fefLrJe/A3U6FSp3V11y4nPT6WaXhkDHWmU5AtJHFkIxI3vNNoVZVxtWfdyXXjtf08iwhhKdNa03fr0+dzJxoGWUh9vmLcABFEWukA9Vz/AJkY+qyvJVtXEU6bzd31yXvvibf1G8oKy69eszWsEYaDHYogxv07mvfLK41caU+ceS0QWKxbtBZcPl/GzgaZShDOb9fhF6z6MBxeetIza0lsTdzn4E8BTmrjC6Fpwzq5vd4HJUxcn3ci/Ey8KNAc0YUb6OBvE5u+MFcxioq0VZHK3d3Y6W40ekN+mTR2YxwaM+fcpIKM2lXym5C0uIGTRg0b9TRxosalSNNXm7fPktpKV9hD8krjM++fUjNG/ik1/h71QYvT0IZUs3y/KXLW80dlPByecuuuXMmMnZutAa31WijeJ2nearzOIxlWs3rPb1n4vmd9OlGGxDFyN3NgIDsdEsuwxj6oPfj5r6Po6Gphaa/tX1zKSu71JPiW12GoEAiAaUAhQDSUA0lAZvSL/wBtMT9Fl78hDvJa6rtBvgb8NnWiuK+p4JpXs3h6pcO4keSoIRtKx6uq7pHojDcgA9SGn5bAweL16JKySPITd5N8WaE812KX76T2NY33VJiefaWtFWyHa5jP3PP7Wqtx7zS4e7/Bd6JVqc5cbei/JD0AmPX2kbYGn8srP8qtxkf2Vz+DppyvV63M3rc4ue1u1zR3uAXFhKevJLibcRPVTZ3r7dekLtdaNJxu1ndGC0HIhrV7E8qNjlaGNkOLnC9eOJx2bOSEmTabeXk0IAGbnGjRXxO4VK0Va8KXeee7rrcbKVGdTu9dehjTaQBcGQtdNIcqtJHFsQzG93cuCpi51Mo5Lrm+sjtjh4U85dfb34kp0M+Q37bIfu2EOfT1XP8AmsG5teSr51qcctr65LrI2fqSfdyXXqaFiZdaY7JGGN+ncwqdskhxceJ5LR+jXxWUNnW1/GzgYOcYO8vr8F6zaLacXnrSMw0lsTftPNC7gKcCrLC6Gp086mb3eH5OepipPul6OO8KNAeBqb6OBvm7l3K5jFRVksjlbbd2OmLG/wAw36ZNpdjG4NGfPDcpIKM2lXym5C0vI1NGDRvOTRxWFSpCmrzdvnyXj1cySb2EPyMZzOvn1IzRn4pMz+HvVBi9PwimqW3l+UuWtfwaOung5PvddcfQmMnZugBrfUaLreNNZ3mq81XxtWu25vb1n4vnc74Uow2LrrcMXIbAQAhAUrgNeHes4R1pJbwd1G2gA2Ydy+nRWqkihbu7jlkQCAaUA2qAQlAMJQDSUBmdJhWyWkDXBL+wrXVWtBrgb8K9WtB8V7ngvSc0dP8Abm/c5U0F+7zPTTdoR5HodtFGyN+rKO6Kyx+ZV6eTH6UmpC/fNP8A+V48kB5/pKT0bfrPkdyF1o8HKpxbvVfCy+fk9DgVq4Zcbv62+BvQA/xU2w2aQcw+MjwWjFR1qNuPwzCE9WpfradWcZohtli/e1a8JBKStvMcTJuLfBnRRTYtO0xn+7M/yXoSiG220XbPF90z9oKgk5m1W4iEH1nPdThRoPsKosbVbxDjut7IucLTtQT3/c1egVo6yzTOGB+UuY7aQIo3NBOztHDeq3SVV09Vb19MzBRvM0IpWuna14q3tkjEVDY3u1fZCy0coVasU9mfszVXbjFs1nSNDTUDskgMHZYAGscTQZ4vAXrUklZFbe+ZYlY1mMhv0+jkwcGjPn3IClPpN8puRNLiNQyaN5yaFhUqwpq83brwXSJUW3kQfJBnM7rD6kZIZ+J+bvw04rz+L0/GN40Vz6uvTW4SR2UsG3nLLrrb6EzpMLoAa0ZMaLrRy1necV5mvi6tZtze3rPfzud8KUYbENXNc2CIAQgRACkFjR7L0sY+uPYa+S7dGw18VTXFP0zNdZ2pyfA7QL6KUgqAEAwoBpQDSUAwlANJQFPSmMMw2xSfscoewyh3l5o+fulR7U29z/aSfNUlP+p6Hqqr7CPSLd/MkG18o77VBH7qvGeTWwoaZmpZgdrpnd80hQk4fSYNI26xEzvcXPP7gqWo9ao3xZ6aEdShGL8Ir2zLvQ1gbaC0a4J+Zu18lniF+1z+GV8Xepfrajo4MbTAP6sfscD5LVgl+4icU+w/I145aCM/VjP/AOeeTzCuyoK3SKW7DGNkUY7mAeSEM57SUZEcbcqQsB4mrz+5ecnF1K8p72/cvk1ClGO5L2NX/TwllltDTn8rDsNhs7R7q5NK0m9W25e8zmpy7b63F6CT0zzshnP9st95b9DU2qufgmasVLsGxan4uG10ntmgjA9hXpyvGdIrZdJ5qUruwJLM4iNjchdaSNrnCpcdpxXhtKVZVZyknlf1zy9FaxbYeKih6pTqBACECKQCAEAIDR0BHWdv1Q53su+8rnQNPWxae5N/Hyc2LdqR1YXuSpFQAgGFAMKAY5AMKAYSgIZm3gW+sCO8U80auSnbM8B0q2/O0evJCP8A7Or/ANypqavVyPT4ns0nzO/e6sldso/Vb3n3Fcnl1sMPpFJ/CQj1owfzknzUN2zMlHXeqvHL1Odtw9NJsaQwfhAZ7pVLSWZ6bFS8ETdFT/Fs3slHfG7/AAuiv/T5orIu0zdssn8ZZx9YuP4Y3u91c2BzqpGeLX7cmarjSMbmEd1gHm9XZUEXSh2TRsa0ewI5aq1t2fpmTGOs1Hfl6mVpt3afTUaflF3yXn6KLmoy30Id6K0jZLEe9jh5LDSC2eX3+5yx2l2E1kk+6eO9zG+a6dFrtX4GmvsNOR9X8ZB+q3N8mq6OQzOk896QN9ZzW83GnmsZz1IuW5N+iuZJXaRvzfOO405DAeC8LJZ2LVbABVZUjqysb07oVYkiIAQAgBAIgNvosztvOxrR3kk/tC9R/DlPtVJcEjhxz7KR0a9UVwIAQDSgI3IBjkBE4oCNxQDGOxHEIQ9h4R1J+V2Vpz62w1/LBXwKqaKtWXI9PjZJ0ZS8/k7GzuqWHaYT3y2qTyCtjzRjaWxFjYdbIK8A0OPgVpxDtSl5e+R04KOtiILjf0z+Dnb94F3rOc7vNVW0y4xDuyfouf42z73uHfG8LfV/pPl7o4F31z9ma9jd/FxO2Rzu7rLN/lcejH+7fzOjH5U2vL3N+0ghsg3SeyCzxq8KUh0z2rVG3V1grwbVx/aufFy1aEnw98vk34aOtWiuslc5bS1rJBIwrU9+KpKc22W1SCSND/TqcubbATWnyZ3e6Rqw0jKSgnwfvE5IpaxtaPfWaQfVYPzTxBdmiJ613wOfEqxeifVzd7oj3zyu91XRymbN6S32durrbx4Ma5/uri0lLVwlR8LerSf0bNlFXqLrwZ0TvHFeLpz1o3ZaSVmKxaMSs0zOA5cxmIgBACAEAIDo+i7KRuO19OQA8yV7P+HoNYZyfjL2SKzGvtpcDbV+cYIAQDSUBE5yAhe5AQvegIHyICHr6EcQhD2HklojA0lZhq66L9GHuKtpL+Z9fdov8Q74S/BfVI2Yn0bEfqRnuslok95WRRGRpx1JGD/t2avMRBo9rguXFu1Pza+/wWGjI3rN7ot+y+TBHzBwXFS2HdX2kvRx1LbZj/Wb7ajzW6r/AEpdeKOL/WuvBm1ZBSZ31bNaD/bue8uTRS7TfBm/ST7PNHRWsdp43yDvmhZ5K7Kcy9JS1tTj6kUz+ZFxvtcuDSU7UUt7X0u/ex3aPV6re5fK/Jy+lDgqmisywqmn/pw0tNtqKXorORX6s5r+5NJRbpR/3f8AE44vt9bmb2iP50v2rMO+evuLr0KuxJ+Rz4rai7ZHVMW8Qn+3O/zV0cpW0Wy9bi71IZTzcWsb+4qm07PVwtt8l9E/mx04VXqG89eRwzyaLGYjVliO6RDaOXGbQQAgBAIgBAddoFlIWb6nvJK+gaIhqYOC4X9SnxLvVZoqyNAIAQFcvQEbnICGRyArSOQFWV6ApyyoDzq1D/1SDc+Z35flR91cNNfzD5+5dVn/ACS8o+yL0xpEfqxu/To9o8ZF3FMZHSV3pbRubFH3vBI7mLgxr7q8/gt9FxynLyXu/sYzT2AtFLYbq+0TRTrtpgOyaM/qC31P6UvI41315nTxs/iZx/Qmb3zRN81zaMXambNIO8I8jbkdV53yeNtP+xW5VGLazV1odtEcfe8vPsaqnSkn2F5v2RZ6OXel5L3Od0iccVxUNp1VdhtdCT6W0DbZ6/llYV0Y1ftLrrYcC7xs6Jwll+9s/wCkTv8AILbomNqcvNGnEvNFqxf/ABbmsH5bHX31bHOJ0cFX2h/3bPa558l5z+IZ9iEfN+r/AAztwSzb66zNhy83hltO2YjVliO6iIbRy4zaCARACAFIInTC8GN7T3GjWjMn4qTsAXRQw1StJRgtphOairs7yyR3GNb6rQ3uAC+iUaf6VOMF4JL0KWb1pOW8nqthiKpAICiXICNzkBE5yAgkKApzIDOtDkBw2kGkW+N+psdsdXg22f7mrjgrYl8y2qyvgY/7V7Fy3t7Erd04/s2WLzXWVRgdIZKyTn1rU/ujbTxeVWYx3qW3JfLL3R0bYe++TfpZfBkRPwI5rGiTiN42zOPWxkapIzXg8LrlBunLyfsV2utdea9zuY46WyfYQ0fmtkX+FzaPVnMzxrvCKLMD6uZvMJ/NPaX+6rMrzMzjcfXmceTGhvi4qox1pVbbkl7v5LPB9mlfe39vgxLdZgdq00qaRtqTZf6FupaJBtss/wCm4fJZY12pJ8f+MjlSvLrebWjzQyH+s79Flnd7y6NEZ4e/H4NGJ75diwPC/wDps8DfeVmaB/RllIXO9eaQ/lDWeRXkP4hqJ1lHcl8v5LHBLs366yNJyq6EbQOibzFatOIleVjKCyFXOZgpAICtarayMVcQt1KhOrLVgrsxlJLaZvy2ac0ibdb6xw7hmV6HCaBferu3Bbfsvq+Bx1MWtkTsejVlbE35jQ8jtPxL3fiOrdkvQ0aNKitWmrHFOUp5yZ0bHLdcwJApuBVJAqAzHFSBjigInFAROKAheEBStFnrkgOQ6TWR7WuLSGkh9HkVul8YjkrXANc1rcdRb9Ykc1dSj24c+vIssFOFRfo1eWdt7t6t+d+Fnj2jTJdLJehkayjiwAXnvc+aFzgXYMbRkZ103lRHGU3dvJCpourCyjm/RGHbpXSGjRU1e5zq9m/I684A6wMBXctH6Uq0nO1k9+7YdTxFPDU1STu1ttvu2yGDRjr152O3ZRdcKUYbCtq151NuRpfJQ3HZQ92KzeaaNMcmjrYh/EzfeQe2cv8AdXDo/ZLkdeN/08yCJ1Op+zD+mz2qT3lYHCYrXkRQga4zIeMj3HwAXncVNvETa329MvgvaEF+jC+5fXP5MnSFqdjl3LOlNmupFEn+n017SFCa1s1qH6K+SyxkW6Oe9ezRzXSfW9HWWQdiY/1Zz3WVrffXXolfyyObE98uWh10yHYLQf1Qs90qyNBd0IKWWz74g88ZHF/gQvB6Vk6mMkuLXo7eyLbDrVposrCUlCJKzY9VzbbuzeCAq2u3MjFXFbqWHqVXaKMZTUc2Zptk0+ELbrfWNfYMz7F6LCaBferu3BbfsvqcVTFrZE0NH9GqkOlJcdp8hqV/SpU6CtTjb3fmzklKU3eTOlsthazILJyIsaEEJzCx1ibF1q2mBK0qQOBUpkC1UkGUSsgMJQEbkAwhANLUAxzUJM+2G9UAA8QD4qLk2VsznLV0YgcTRhbtuucB+XL2LDUje+qr+SNqqz1dVSdt12QN0CxuXtWRghkujFBJQtFgIB2KUQzThnBuybTGJT6r4mvxO51Wkc9i4Kco4eo4S8fHh+fe52VIuvTU4+Hh529vazKLrU0s7OYJiaDgXPbZLtGji9dka0HHXvkjjlRnrals2Z+knMabrcbjWMAGPzWgeNVSQw0qz1l4/OZcTrqmrMwrRo2SU4mg2UxVnRwkYbcyuqYmU9mRsdC9FthtcRGZErfzRPCY2KdB+a9zVTb1joYW+jk3un9rbOzzUaPVqC8/sK3fIdOS0jtBGfVzU4utRaP2LtTSd2abXyOmdFcDWD6DWM/K0DyXzvX1qjlJ59XLq3ZVgAWirU13wM4qyK1qt8cY7RCypYepVkowV2xKaiszNNrnnwibdb6xr7BmedF6LCaBt2q7twW37L6nFUxfhE0dH9GhUOlJc7f5DIK/pUqdBWpq3vzZxylKbvJnR2awtbkFLkEi/FZ1g2ZWLMcICgEwCENjgFvMB4CkDgpIFUgyCsiBpQDSEAlEA0hANLUJM+7jyA9oWKMpEbmfHepMSF8SgzIXQoCF9mGtCCpJogVq0ljiMxTEbC0gghaqlOFRaslc2U5ypu8XYoS6HkBJa5grgXNZddTZeqaLRHBUk87vg39rG2WLqNZWXkiKPQ13Uuvgc3EJLBTJCSvY3tgnikfk14LtzT2SeQNVpxENelKK6s07c7Ex2mtPZjG4x50OJ1EOtMADuBaK8Fo0fUi6Sgndq9/XJ81mZV4vW1vBma6kro2g16ySz011DrXaZXfpjJW7GT1MPOX9r+uS+rMKavNI6O36RjYSXHMk+1eBhQnWnaCvct9dRjmZZtU9owibdbtI8Bmea9DhNA27VZ8lm/svqclTF+ETR0d0bFQ6Qlztpx7tivqVOnRjq01Y45SlJ3kdHZrE1uQUuQSL0VmWFybFpkACgkmDUIuOAU2IuKApIHALciBykgUKQKhBlXVkBLqAaWoBC1AMKAjlGB7u/DzQlbSk0VJ4jxUImQl3y8CpIGOZlw8ysTPwI3NQhjGw1I4o9hA8sz5+CIlvMY6Lux8aI0EyF0CxMiF9mUkFO06MDxiEMSubDNc6t7OvjAutLXBkzW6mdrsvaNVSCFU4vRzqS16MtVvansfps8rNbrHRTr6uUlchsmi5Wn0UUzXBoY18xYerYK4RsjN2vad2ia9oqFgK9ZKOJqLVX+mHj5tpfJLrQjnBZ72a2jujABDpKudtOP8AwFZU6dOjHVpxsuvE0Sk5O7Z0VmsIbkEbCRfisqxJLUcACgXJQ1LC4t1TYi4oCWIuOopIFopAoW1bCBaKSBUAKbAoFqkDS1ANIQDS1AMLEBHO3Dn4Y+ShmUdpUjZ5eaIMW78clJBGWZfGsrEzWwjc1CGEUePektgW0cIsO/yRGL2ius5x5+KlhDnWQkniVgZsPkSkgls+jATjxRkFxlhaPZ55IkRcsMhHxrUNWJJG2dYMm5K2EBRYjWH3UsLhRLC4tEsLhRTYgVLAKKbAEsBQti2ECqQCkAgKl1AIWoBLiATq0AdWgIbTH8dw/wAqGZRIGxfHJEQxeq8/AKSCMxeagzWwaYUIJIbPmoYRLHZ/jmFKIH9R8cygJDAsTMOrCkxJIm5qGB4b8ciskQKxuI+NShgnWABACAEAJYAgBACkAgALNbCBVIBACAiuoAuoAuIBbiALqAr2huPxv/4UMyjsIwzDv8ERDFueakgb1fifJQzJbA6tAyWOPDmoYRIxmXxrUoxC7hyCkCkLAzGEKSB7BgoZA6nxyWQCmPNQwSIASwBLAKpYAlgCWAJYAhAIAClAVSAQAgEQAgBACAEBA8YlYma2CBmHf5KUYseG+fipIG3VDMkIQgY9owUBDgPjvUoxYlMO7wUgKLEyQ0hEQPaMFDAvx4LIgQ+ahgegBACAVAIgBAKgEKArw2m9SopU4d1cUBZUoApAIAQCIAQAgBACAjAWJlccAsjFihAMIUMlDSEJZJRQQLRZIgRAIsTJDXKSGPIWIArMgD5+ahgegGvNBVAVTKQaupURvdQHe2g9maAdJK9oHZvGhrdrnkAO/M0QEhe4HLANqTXXjgMN3tCAY+0HGgGDWkVNMXEgDLcgHPmoHGmLTTicP8oBkj3j1cGkk9q6KHZrQDXANLiBU3mgVJ+lQb6Z6kBKyY1oR9ItHIVqe5AJBM52baClSTvyGWJpn5qQO+UszrqrryoT4A9yAeyUHI5Z95HiD3IB6AEAIAQCFAAUAFIAIBpUMlDShLHqCBVkQIgGrElDVIJFiA+PasyBCjA9QAQEQs7ccPnZ54jZXYgHPjDs/YSPBANMDaAUyFBicqU8CgFMLdmz9OSAQ2dpzGu9rz2+wIB0kTXfOFad3drQAYm7NYPMZIAETRjTWTrzOZUgQQgEnHGms6uaAabK05gnPW7WCDr2EoB7IgK0Geee0nxcUB//2Q==">
            <a:hlinkClick r:id="rId2"/>
          </p:cNvPr>
          <p:cNvSpPr>
            <a:spLocks noChangeAspect="1" noChangeArrowheads="1"/>
          </p:cNvSpPr>
          <p:nvPr/>
        </p:nvSpPr>
        <p:spPr bwMode="auto">
          <a:xfrm>
            <a:off x="50800" y="-1516063"/>
            <a:ext cx="3810000" cy="3171826"/>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62" name="AutoShape 6" descr="data:image/jpeg;base64,/9j/4AAQSkZJRgABAQAAAQABAAD/2wCEAAkGBxIQEhQUEBQUFBUVFBQVFBQUFRQUFBUUFRUWFhQUFRUYHCggGBolHBQUITEhJSksLi4uFx8zODMsNygtLisBCgoKDg0OGxAQGiwkICQsLCwsLCwsLCwsLCwsLCwsLCwsMiwsLC8sLCwsLSwsLCwsLCwvLCwsLCwsLCwsLCwsLP/AABEIAM0A9gMBEQACEQEDEQH/xAAcAAABBQEBAQAAAAAAAAAAAAAAAQIDBAUGBwj/xABHEAABAwEEBgYFCgUDAwUAAAABAAIDEQQSITEFQVFhcYEGEyKRscEjUqHC8BQyQmJyc4KSorIkM2Oj0QfS4RVTsyU0Q5Ok/8QAGwEBAAIDAQEAAAAAAAAAAAAAAAEFAgMEBgf/xAA6EQACAQICBwcDAgUDBQAAAAAAAQIDEQQhBRIxUWGB8CIyQXGRscGh0eETIwYkM2LxQoLCFENScqL/2gAMAwEAAhEDEQA/APcUAIAQAgBACAEAIAQAgBACAEA0vAzQFSLS0DnBjZGlx+aK/OGdW+sOC1qrBy1U8zdLDVYx13F29vPdzLgK2GkVACAEAIAQAgBACAEAIAQAgBACAEAIAQAgBAIgBACAEAIAQAgAlAYGmelMNnJAN5wJFBleGYwxJG4UGRIXNWxMaeXid2GwFStnsXXXsmcPpbpNNPhW63DDD2NxA53jvVZVxU6nBF7h9H0qOe19deHkYrp3NPWAm+03w44m83EEk5nBaE3e53asWtS2TytwPcGL0Z4YcgBAJVAFUAqAEAIAQAgBACAEAIAQAgEQAgBACAEAIAQAgBACAEBS0zO6OCRzKXww3K5Xzg2vMhYzbUW0bKMVKpFS2XzPHZiLxpUgEhtcTdB7NTt1neSvPSd22ezj3URF1EsS2V7RLgRrIoBrJOQA1lZarMdezuey/wDWGsjYDi662oyoaCoO/gvQLYeLlbWdhkenRQXhiTiTRrWgupxyUmJK/T8NHEEkNoCaUFTqqaU57RSq0V8RTortvr45m6lh6lV2iuuG85/SXSVz6iPAbcQO/Bx/TzVFiNLSllDZ11lYuKGjIxzn18e/Ij6OaTkFoY1ziWyVaQcgbpcCAMBiKYbVr0Ziqn66jJ5S9zZj8LT/AEHKKzWf3O5C9QedFQAgBACAEAIAQAgBACARACAEAIAQAgBACAEAVQCFyA5vpbpuBsEkZkbeeC0HNodXCpGZBGTakbFz1q0Yxaud+EwtWVRTtkmn1+cuJ5VJaADQazQDWScgAMzuCqFC56SVRI1rF0cmfQznqGnJpF6Z32Yxl+LHcV2U8JJ97Iq6+k4Ryhm/p15HRWKwRWb+W244il4+ktD+eTeApwXfTpQp91FRWxNSt33lu8OvMdO4tz7PO8/mch8YLYaDO6++4NBpmSdYa1pc48aNK5sXWdKk5R2+H35JNm/C0lVqKL2ePHwXq2r8LjZZC4iuoUaNTRsaNQXjZzlN3bPUwgoqyI3OWNjNss6Em/iYPvG+3DzXbgI/zEPM5cW/2J+R6LabcyPM47Bn/wAc17A8qLFbWOIaDVxFaDGnE80A91pZSt4HMYY4jMCma11KsIK8nYmMW9hm2nSvq+R9uQ9vJUGL09CHZp5vrl7+SOunhG82WNF24y1DhQjZkQV06I0lLFqUZrtLduf2Ndeh+nmthoK6OcEAIAQAgBAIgBACAEAlUAVQCVQBVAFUBiaX6TwWcVc4HOlDhUaqit7g0E7loqYiEEdlDA1ar2W6622R55p/p5LP2IuyHGgF2pcTkGxit47nXq7Aq+eJnUyiXFDAUqPalm+usrebKtj6LWiZwfanmEO1H0lpdsDWY3R9rL1VspYOUs6hrr6TpwWrTV/b89ZnW2DRsVmwibccRSv8y0v29rJo3DDcu+nTjDuopq2IqVe++XgXOpLa1PVg50o6V32nGoHDHkthpKFq0lHECGUbtOZP2nHEoDmNMacazGR13WBm4jczM8TQb1zTxMV3c/bry9TupYCpLOfZX19PDn6GV0W0zJabRLcY7qWQy3n0LgHGgAe4dltRXDPeVX6QnKVHN8uFn8+J24eFOnUSgufi3df5sjeltIC88oXLVzsLZLJNOLzQGx/915usp9XW7kKcFY4fR9Spnay3s4q+Np0sm89y2/g2LHo6OGj8XEYiWTsNBGtjB4mvEK7w+ApUbPa9/wBior46pVVlkty+fxkTSznPHi7Dub8cV2nGNsTzK4gk3Gir6YVBNA3mfBV+ksd/0tLWW17OG97t1uLzyRto0v1JWNO9hdADW+qMues814jE42tiG3N7evN8y0hSjFZDarkNiRo6AeOscPqHxC9F/DmVef8A6/JyY1dheZvF1F7ErByAEAIAQAgEQAgBAJVAJVAJVAJVAYml+k8FnFS4E40x7JI3ipd+EEjWtFTEQgdlDA1ar2W9+vOx57pzpzNObkQLQ7AClXOOxsYrU7je4BV88VOo7RLmjgKVFa0tvXj4creZBYuilondftbzFe+ifSWl9MgG4huG3Eeqs6eClLOozVX0nTgtWln9F11c6zRmiobLhCy45woSPSWl+2rvojcMNwVhClGCtFFNWxFSt33y8PQ0BDdBvHqwcw0h0h+081A9vJbDSUrXpWOEG5Ro1nWeLjiUHjY57S2mbmMrurFKgEEyOH1Y8+brrd656mIjHZn11s9Tto4GpUzlkvr9l9X/AGnNt0naLW4tsMTqN+dM8t7G29KfRxcG9reVxVa0pd52XXh8v1LGnSpUO6rvZxfzyWXAfZ+jkEZL7U82mQ4loLmWeuu840kmP5Qd64amMSyp+vXx6m79Ocu87e/2X18joLNZZ7QxtwNjgb8wuAigaP6bGjtYawOJUUsJXxDvLZ16mqpiaOHyW31fN9eRsWPQsUQvO7Zz62cUYPu4tfE14q2oYGlTztd8SsrY2rUyWS4ff/Bo9W53a/uS5/gj8Ce9dpxFa0WiOM1qXu9d2JruGQ5YoSYNut5cC6oDRm9xo0HZXWdwqVpq4inTybz3Lb+ObN1KhOpmllvez8+hN0K0mydloMdSGyxsLiLtew51WjOmOunBeZ07VlNRuttvefXJHdQpxg7J7/g3JLQAvOxptnVcrMmfKS2MFxGdMh9onAc12YfBVKztCNzVOrGCu2aWi43ROLg6++haQ35jakHtPOZwy8V6vRujP+levKWeyy2FdXxH6i1Usi4ydzzUEvIOY7MbSNrjn8YK3OYsMtnVg3n1O7IU1CuKA1TaAAK6xlrOGoLCpVhTV5MlRb2CWa1NkrdxoaHjnqw1rVhsVTxCbh4O3VjKdOUNpOukwBAIgBAIgEKAagKmlbb1ETpKXqXQBUNq5zgxtSchVwqdlc1hOWrFyNlGn+pNRva55hp7prLMCGdlp2gZfYxH5r24BU9TGynkj0tDRtOhnLN9dZW5lbRPRaW1hs9okuMlALaektEoyF0YhopkTWnqrdRwbn2ps0YnSUaL/Tgs1yS+/WZ2GjtEQ2TsxM6tzhjT0lpf9p+N0bhhngFZU6caatFFJWxFSs+2/sXxCW1vHqwcw0h0jvtPNQOAryWZpKVq0tHCDco0azrO9zjieaDa7I53TGnLn813V4VDSKyuByux583Fo3rnqYiMNmfXX3O6jgKlTOWS69Pq1/4nNx6VtNqcRYYyA09qdxbVn2pnUZFwb2t5XFVrSlnJ2Sz6+79Sxp0aVHJK7f1+X5bOCJLNoCCKr7S75TJ84tBcyz1OZcTSSY7zdB2FV88WllDN7+vj1N+rOfedl9fsvqb1nsk9oa26GxwtHYc4COFrf6bGjHDWBxKmng6+IzlkuvDrzNNTFUaF0tvDbzfXkbNi0LFEL7hfOfWTjsj7uLXxNeKt6GBpUs7XfEqq2Nq1MlkuH3NURucb3PrJcXfgj1cT3rsOQgntccRr853rvxPIZDkgMi1aSfIC4UDK0MjzdYDsvHM7hUrTVxFOl3nyXVlz9DbToVKmxddcuJz1q0s0vEcDXWmZ2QuuI4siHacN7sNyrKuMq1Mo9lcPvt9LeTLCGFp0u1PN8ere/mOZ0YlmIfpGUswwhiLXSgeq5/8ALiH1W3uSr54mlRy2vr055/2mcqkp93Lj1tNzRtmZG0xWKEMbUF13EkgUDpZXGpNDrPALlccRjpWUcvbn/hcDC8KWbZo2fRoJ7Z6wjNrCWxt3OkNCeApzVvhtC04Z1Xd7vD8nJUxbfdyL8TbwutAcBhdb2IG8Tm4/FFdQhGCtFWRyttu7Hy3Gj0jr1MmDsxjgBnzw3LIgpS6UdIbkTS4j6LRgB4NHFY1Jxpq83brwW1kpN7BrY6YyuvH1Iz2fxSeTe9UOL09CnlSV+OX5S/8ArkdlPByecuuuRJPanPzOGwZc9Z5rzGIxlWvfWfXu+Z3wpRhsOg6Ox0ir6znH3fJeu0DT1cInvbfx8FdjHer5I1VdHICARAIgEKAQlANKAyOlQrZn09eD/wA8dVqrq9No6sE7V4vz9meGWl/ZHALz1NZnrK7PTOj1ruWayU+jZ4DzFjlf4kL0kO6jx+JzrT837m1o+1XY5Tl6QA8oYSceLieayNRzGmNN/OqaBoLnZE0qBRoJF5xLmgCoz1UWqtVVKN2dWEwrxE9W9kuvh5+HHYcp/wBXtFpk6qxtuuxJkc5t9rdbnSGjYm4/RF7eVW1MS5K8nZdenWZbwoUqGSV36/l+WzcixZujkEXbtLvlMhxLauZZwTmTlJKc8TdB2FV88bH/ALau9/Xx6m/UnLOWS5X+y+pvQWKe0NaQBFC0dlzgI4mt/pRtGPECm9ZUsFXxHalkuthz1MVRw90tvDbzfXkbFj0JDCLxF4jHrZxgN8cXme9XOHwNKlna74lVWxtWpley4GmGkm9lr6yXF34I9XOnErrOMiltcURqDed67jV3LUOSEmTatJvkBcCGsrQyPN1gOyv0juFStNXEU6fefLrJe/A3U6FSp3V11y4nPT6WaXhkDHWmU5AtJHFkIxI3vNNoVZVxtWfdyXXjtf08iwhhKdNa03fr0+dzJxoGWUh9vmLcABFEWukA9Vz/AJkY+qyvJVtXEU6bzd31yXvvibf1G8oKy69eszWsEYaDHYogxv07mvfLK41caU+ceS0QWKxbtBZcPl/GzgaZShDOb9fhF6z6MBxeetIza0lsTdzn4E8BTmrjC6Fpwzq5vd4HJUxcn3ci/Ey8KNAc0YUb6OBvE5u+MFcxioq0VZHK3d3Y6W40ekN+mTR2YxwaM+fcpIKM2lXym5C0uIGTRg0b9TRxosalSNNXm7fPktpKV9hD8krjM++fUjNG/ik1/h71QYvT0IZUs3y/KXLW80dlPByecuuuXMmMnZutAa31WijeJ2nearzOIxlWs3rPb1n4vmd9OlGGxDFyN3NgIDsdEsuwxj6oPfj5r6Po6Gphaa/tX1zKSu71JPiW12GoEAiAaUAhQDSUA0lAZvSL/wBtMT9Fl78hDvJa6rtBvgb8NnWiuK+p4JpXs3h6pcO4keSoIRtKx6uq7pHojDcgA9SGn5bAweL16JKySPITd5N8WaE812KX76T2NY33VJiefaWtFWyHa5jP3PP7Wqtx7zS4e7/Bd6JVqc5cbei/JD0AmPX2kbYGn8srP8qtxkf2Vz+DppyvV63M3rc4ue1u1zR3uAXFhKevJLibcRPVTZ3r7dekLtdaNJxu1ndGC0HIhrV7E8qNjlaGNkOLnC9eOJx2bOSEmTabeXk0IAGbnGjRXxO4VK0Va8KXeee7rrcbKVGdTu9dehjTaQBcGQtdNIcqtJHFsQzG93cuCpi51Mo5Lrm+sjtjh4U85dfb34kp0M+Q37bIfu2EOfT1XP8AmsG5teSr51qcctr65LrI2fqSfdyXXqaFiZdaY7JGGN+ncwqdskhxceJ5LR+jXxWUNnW1/GzgYOcYO8vr8F6zaLacXnrSMw0lsTftPNC7gKcCrLC6Gp086mb3eH5OepipPul6OO8KNAeBqb6OBvm7l3K5jFRVksjlbbd2OmLG/wAw36ZNpdjG4NGfPDcpIKM2lXym5C0vI1NGDRvOTRxWFSpCmrzdvnyXj1cySb2EPyMZzOvn1IzRn4pMz+HvVBi9PwimqW3l+UuWtfwaOung5PvddcfQmMnZugBrfUaLreNNZ3mq81XxtWu25vb1n4vnc74Uow2LrrcMXIbAQAhAUrgNeHes4R1pJbwd1G2gA2Ydy+nRWqkihbu7jlkQCAaUA2qAQlAMJQDSUBmdJhWyWkDXBL+wrXVWtBrgb8K9WtB8V7ngvSc0dP8Abm/c5U0F+7zPTTdoR5HodtFGyN+rKO6Kyx+ZV6eTH6UmpC/fNP8A+V48kB5/pKT0bfrPkdyF1o8HKpxbvVfCy+fk9DgVq4Zcbv62+BvQA/xU2w2aQcw+MjwWjFR1qNuPwzCE9WpfradWcZohtli/e1a8JBKStvMcTJuLfBnRRTYtO0xn+7M/yXoSiG220XbPF90z9oKgk5m1W4iEH1nPdThRoPsKosbVbxDjut7IucLTtQT3/c1egVo6yzTOGB+UuY7aQIo3NBOztHDeq3SVV09Vb19MzBRvM0IpWuna14q3tkjEVDY3u1fZCy0coVasU9mfszVXbjFs1nSNDTUDskgMHZYAGscTQZ4vAXrUklZFbe+ZYlY1mMhv0+jkwcGjPn3IClPpN8puRNLiNQyaN5yaFhUqwpq83brwXSJUW3kQfJBnM7rD6kZIZ+J+bvw04rz+L0/GN40Vz6uvTW4SR2UsG3nLLrrb6EzpMLoAa0ZMaLrRy1necV5mvi6tZtze3rPfzud8KUYbENXNc2CIAQgRACkFjR7L0sY+uPYa+S7dGw18VTXFP0zNdZ2pyfA7QL6KUgqAEAwoBpQDSUAwlANJQFPSmMMw2xSfscoewyh3l5o+fulR7U29z/aSfNUlP+p6Hqqr7CPSLd/MkG18o77VBH7qvGeTWwoaZmpZgdrpnd80hQk4fSYNI26xEzvcXPP7gqWo9ao3xZ6aEdShGL8Ir2zLvQ1gbaC0a4J+Zu18lniF+1z+GV8Xepfrajo4MbTAP6sfscD5LVgl+4icU+w/I145aCM/VjP/AOeeTzCuyoK3SKW7DGNkUY7mAeSEM57SUZEcbcqQsB4mrz+5ecnF1K8p72/cvk1ClGO5L2NX/TwllltDTn8rDsNhs7R7q5NK0m9W25e8zmpy7b63F6CT0zzshnP9st95b9DU2qufgmasVLsGxan4uG10ntmgjA9hXpyvGdIrZdJ5qUruwJLM4iNjchdaSNrnCpcdpxXhtKVZVZyknlf1zy9FaxbYeKih6pTqBACECKQCAEAIDR0BHWdv1Q53su+8rnQNPWxae5N/Hyc2LdqR1YXuSpFQAgGFAMKAY5AMKAYSgIZm3gW+sCO8U80auSnbM8B0q2/O0evJCP8A7Or/ANypqavVyPT4ns0nzO/e6sldso/Vb3n3Fcnl1sMPpFJ/CQj1owfzknzUN2zMlHXeqvHL1Odtw9NJsaQwfhAZ7pVLSWZ6bFS8ETdFT/Fs3slHfG7/AAuiv/T5orIu0zdssn8ZZx9YuP4Y3u91c2BzqpGeLX7cmarjSMbmEd1gHm9XZUEXSh2TRsa0ewI5aq1t2fpmTGOs1Hfl6mVpt3afTUaflF3yXn6KLmoy30Id6K0jZLEe9jh5LDSC2eX3+5yx2l2E1kk+6eO9zG+a6dFrtX4GmvsNOR9X8ZB+q3N8mq6OQzOk896QN9ZzW83GnmsZz1IuW5N+iuZJXaRvzfOO405DAeC8LJZ2LVbABVZUjqysb07oVYkiIAQAgBAIgNvosztvOxrR3kk/tC9R/DlPtVJcEjhxz7KR0a9UVwIAQDSgI3IBjkBE4oCNxQDGOxHEIQ9h4R1J+V2Vpz62w1/LBXwKqaKtWXI9PjZJ0ZS8/k7GzuqWHaYT3y2qTyCtjzRjaWxFjYdbIK8A0OPgVpxDtSl5e+R04KOtiILjf0z+Dnb94F3rOc7vNVW0y4xDuyfouf42z73uHfG8LfV/pPl7o4F31z9ma9jd/FxO2Rzu7rLN/lcejH+7fzOjH5U2vL3N+0ghsg3SeyCzxq8KUh0z2rVG3V1grwbVx/aufFy1aEnw98vk34aOtWiuslc5bS1rJBIwrU9+KpKc22W1SCSND/TqcubbATWnyZ3e6Rqw0jKSgnwfvE5IpaxtaPfWaQfVYPzTxBdmiJ613wOfEqxeifVzd7oj3zyu91XRymbN6S32durrbx4Ma5/uri0lLVwlR8LerSf0bNlFXqLrwZ0TvHFeLpz1o3ZaSVmKxaMSs0zOA5cxmIgBACAEAIDo+i7KRuO19OQA8yV7P+HoNYZyfjL2SKzGvtpcDbV+cYIAQDSUBE5yAhe5AQvegIHyICHr6EcQhD2HklojA0lZhq66L9GHuKtpL+Z9fdov8Q74S/BfVI2Yn0bEfqRnuslok95WRRGRpx1JGD/t2avMRBo9rguXFu1Pza+/wWGjI3rN7ot+y+TBHzBwXFS2HdX2kvRx1LbZj/Wb7ajzW6r/AEpdeKOL/WuvBm1ZBSZ31bNaD/bue8uTRS7TfBm/ST7PNHRWsdp43yDvmhZ5K7Kcy9JS1tTj6kUz+ZFxvtcuDSU7UUt7X0u/ex3aPV6re5fK/Jy+lDgqmisywqmn/pw0tNtqKXorORX6s5r+5NJRbpR/3f8AE44vt9bmb2iP50v2rMO+evuLr0KuxJ+Rz4rai7ZHVMW8Qn+3O/zV0cpW0Wy9bi71IZTzcWsb+4qm07PVwtt8l9E/mx04VXqG89eRwzyaLGYjVliO6RDaOXGbQQAgBAIgBAddoFlIWb6nvJK+gaIhqYOC4X9SnxLvVZoqyNAIAQFcvQEbnICGRyArSOQFWV6ApyyoDzq1D/1SDc+Z35flR91cNNfzD5+5dVn/ACS8o+yL0xpEfqxu/To9o8ZF3FMZHSV3pbRubFH3vBI7mLgxr7q8/gt9FxynLyXu/sYzT2AtFLYbq+0TRTrtpgOyaM/qC31P6UvI41315nTxs/iZx/Qmb3zRN81zaMXambNIO8I8jbkdV53yeNtP+xW5VGLazV1odtEcfe8vPsaqnSkn2F5v2RZ6OXel5L3Od0iccVxUNp1VdhtdCT6W0DbZ6/llYV0Y1ftLrrYcC7xs6Jwll+9s/wCkTv8AILbomNqcvNGnEvNFqxf/ABbmsH5bHX31bHOJ0cFX2h/3bPa558l5z+IZ9iEfN+r/AAztwSzb66zNhy83hltO2YjVliO6iIbRy4zaCARACAFIInTC8GN7T3GjWjMn4qTsAXRQw1StJRgtphOairs7yyR3GNb6rQ3uAC+iUaf6VOMF4JL0KWb1pOW8nqthiKpAICiXICNzkBE5yAgkKApzIDOtDkBw2kGkW+N+psdsdXg22f7mrjgrYl8y2qyvgY/7V7Fy3t7Erd04/s2WLzXWVRgdIZKyTn1rU/ujbTxeVWYx3qW3JfLL3R0bYe++TfpZfBkRPwI5rGiTiN42zOPWxkapIzXg8LrlBunLyfsV2utdea9zuY46WyfYQ0fmtkX+FzaPVnMzxrvCKLMD6uZvMJ/NPaX+6rMrzMzjcfXmceTGhvi4qox1pVbbkl7v5LPB9mlfe39vgxLdZgdq00qaRtqTZf6FupaJBtss/wCm4fJZY12pJ8f+MjlSvLrebWjzQyH+s79Flnd7y6NEZ4e/H4NGJ75diwPC/wDps8DfeVmaB/RllIXO9eaQ/lDWeRXkP4hqJ1lHcl8v5LHBLs366yNJyq6EbQOibzFatOIleVjKCyFXOZgpAICtarayMVcQt1KhOrLVgrsxlJLaZvy2ac0ibdb6xw7hmV6HCaBferu3Bbfsvq+Bx1MWtkTsejVlbE35jQ8jtPxL3fiOrdkvQ0aNKitWmrHFOUp5yZ0bHLdcwJApuBVJAqAzHFSBjigInFAROKAheEBStFnrkgOQ6TWR7WuLSGkh9HkVul8YjkrXANc1rcdRb9Ykc1dSj24c+vIssFOFRfo1eWdt7t6t+d+Fnj2jTJdLJehkayjiwAXnvc+aFzgXYMbRkZ103lRHGU3dvJCpourCyjm/RGHbpXSGjRU1e5zq9m/I684A6wMBXctH6Uq0nO1k9+7YdTxFPDU1STu1ttvu2yGDRjr152O3ZRdcKUYbCtq151NuRpfJQ3HZQ92KzeaaNMcmjrYh/EzfeQe2cv8AdXDo/ZLkdeN/08yCJ1Op+zD+mz2qT3lYHCYrXkRQga4zIeMj3HwAXncVNvETa329MvgvaEF+jC+5fXP5MnSFqdjl3LOlNmupFEn+n017SFCa1s1qH6K+SyxkW6Oe9ezRzXSfW9HWWQdiY/1Zz3WVrffXXolfyyObE98uWh10yHYLQf1Qs90qyNBd0IKWWz74g88ZHF/gQvB6Vk6mMkuLXo7eyLbDrVposrCUlCJKzY9VzbbuzeCAq2u3MjFXFbqWHqVXaKMZTUc2Zptk0+ELbrfWNfYMz7F6LCaBferu3BbfsvqcVTFrZE0NH9GqkOlJcdp8hqV/SpU6CtTjb3fmzklKU3eTOlsthazILJyIsaEEJzCx1ibF1q2mBK0qQOBUpkC1UkGUSsgMJQEbkAwhANLUAxzUJM+2G9UAA8QD4qLk2VsznLV0YgcTRhbtuucB+XL2LDUje+qr+SNqqz1dVSdt12QN0CxuXtWRghkujFBJQtFgIB2KUQzThnBuybTGJT6r4mvxO51Wkc9i4Kco4eo4S8fHh+fe52VIuvTU4+Hh529vazKLrU0s7OYJiaDgXPbZLtGji9dka0HHXvkjjlRnrals2Z+knMabrcbjWMAGPzWgeNVSQw0qz1l4/OZcTrqmrMwrRo2SU4mg2UxVnRwkYbcyuqYmU9mRsdC9FthtcRGZErfzRPCY2KdB+a9zVTb1joYW+jk3un9rbOzzUaPVqC8/sK3fIdOS0jtBGfVzU4utRaP2LtTSd2abXyOmdFcDWD6DWM/K0DyXzvX1qjlJ59XLq3ZVgAWirU13wM4qyK1qt8cY7RCypYepVkowV2xKaiszNNrnnwibdb6xr7BmedF6LCaBt2q7twW37L6nFUxfhE0dH9GhUOlJc7f5DIK/pUqdBWpq3vzZxylKbvJnR2awtbkFLkEi/FZ1g2ZWLMcICgEwCENjgFvMB4CkDgpIFUgyCsiBpQDSEAlEA0hANLUJM+7jyA9oWKMpEbmfHepMSF8SgzIXQoCF9mGtCCpJogVq0ljiMxTEbC0gghaqlOFRaslc2U5ypu8XYoS6HkBJa5grgXNZddTZeqaLRHBUk87vg39rG2WLqNZWXkiKPQ13Uuvgc3EJLBTJCSvY3tgnikfk14LtzT2SeQNVpxENelKK6s07c7Ex2mtPZjG4x50OJ1EOtMADuBaK8Fo0fUi6Sgndq9/XJ81mZV4vW1vBma6kro2g16ySz011DrXaZXfpjJW7GT1MPOX9r+uS+rMKavNI6O36RjYSXHMk+1eBhQnWnaCvct9dRjmZZtU9owibdbtI8Bmea9DhNA27VZ8lm/svqclTF+ETR0d0bFQ6Qlztpx7tivqVOnRjq01Y45SlJ3kdHZrE1uQUuQSL0VmWFybFpkACgkmDUIuOAU2IuKApIHALciBykgUKQKhBlXVkBLqAaWoBC1AMKAjlGB7u/DzQlbSk0VJ4jxUImQl3y8CpIGOZlw8ysTPwI3NQhjGw1I4o9hA8sz5+CIlvMY6Lux8aI0EyF0CxMiF9mUkFO06MDxiEMSubDNc6t7OvjAutLXBkzW6mdrsvaNVSCFU4vRzqS16MtVvansfps8rNbrHRTr6uUlchsmi5Wn0UUzXBoY18xYerYK4RsjN2vad2ia9oqFgK9ZKOJqLVX+mHj5tpfJLrQjnBZ72a2jujABDpKudtOP8AwFZU6dOjHVpxsuvE0Sk5O7Z0VmsIbkEbCRfisqxJLUcACgXJQ1LC4t1TYi4oCWIuOopIFopAoW1bCBaKSBUAKbAoFqkDS1ANIQDS1AMLEBHO3Dn4Y+ShmUdpUjZ5eaIMW78clJBGWZfGsrEzWwjc1CGEUePektgW0cIsO/yRGL2ius5x5+KlhDnWQkniVgZsPkSkgls+jATjxRkFxlhaPZ55IkRcsMhHxrUNWJJG2dYMm5K2EBRYjWH3UsLhRLC4tEsLhRTYgVLAKKbAEsBQti2ECqQCkAgKl1AIWoBLiATq0AdWgIbTH8dw/wAqGZRIGxfHJEQxeq8/AKSCMxeagzWwaYUIJIbPmoYRLHZ/jmFKIH9R8cygJDAsTMOrCkxJIm5qGB4b8ciskQKxuI+NShgnWABACAEAJYAgBACkAgALNbCBVIBACAiuoAuoAuIBbiALqAr2huPxv/4UMyjsIwzDv8ERDFueakgb1fifJQzJbA6tAyWOPDmoYRIxmXxrUoxC7hyCkCkLAzGEKSB7BgoZA6nxyWQCmPNQwSIASwBLAKpYAlgCWAJYAhAIAClAVSAQAgEQAgBACAEBA8YlYma2CBmHf5KUYseG+fipIG3VDMkIQgY9owUBDgPjvUoxYlMO7wUgKLEyQ0hEQPaMFDAvx4LIgQ+ahgegBACAVAIgBAKgEKArw2m9SopU4d1cUBZUoApAIAQCIAQAgBACAjAWJlccAsjFihAMIUMlDSEJZJRQQLRZIgRAIsTJDXKSGPIWIArMgD5+ahgegGvNBVAVTKQaupURvdQHe2g9maAdJK9oHZvGhrdrnkAO/M0QEhe4HLANqTXXjgMN3tCAY+0HGgGDWkVNMXEgDLcgHPmoHGmLTTicP8oBkj3j1cGkk9q6KHZrQDXANLiBU3mgVJ+lQb6Z6kBKyY1oR9ItHIVqe5AJBM52baClSTvyGWJpn5qQO+UszrqrryoT4A9yAeyUHI5Z95HiD3IB6AEAIAQCFAAUAFIAIBpUMlDShLHqCBVkQIgGrElDVIJFiA+PasyBCjA9QAQEQs7ccPnZ54jZXYgHPjDs/YSPBANMDaAUyFBicqU8CgFMLdmz9OSAQ2dpzGu9rz2+wIB0kTXfOFad3drQAYm7NYPMZIAETRjTWTrzOZUgQQgEnHGms6uaAabK05gnPW7WCDr2EoB7IgK0Geee0nxcUB//2Q==">
            <a:hlinkClick r:id="rId2"/>
          </p:cNvPr>
          <p:cNvSpPr>
            <a:spLocks noChangeAspect="1" noChangeArrowheads="1"/>
          </p:cNvSpPr>
          <p:nvPr/>
        </p:nvSpPr>
        <p:spPr bwMode="auto">
          <a:xfrm>
            <a:off x="50800" y="-1516063"/>
            <a:ext cx="3810000" cy="3171826"/>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64" name="AutoShape 8" descr="data:image/jpeg;base64,/9j/4AAQSkZJRgABAQAAAQABAAD/2wCEAAkGBxIQEhQUEBQUFBUVFBQVFBQUFRQUFBUUFRUWFhQUFRUYHCggGBolHBQUITEhJSksLi4uFx8zODMsNygtLisBCgoKDg0OGxAQGiwkICQsLCwsLCwsLCwsLCwsLCwsLCwsMiwsLC8sLCwsLSwsLCwsLCwvLCwsLCwsLCwsLCwsLP/AABEIAM0A9gMBEQACEQEDEQH/xAAcAAABBQEBAQAAAAAAAAAAAAAAAQIDBAUGBwj/xABHEAABAwEEBgYFCgUDAwUAAAABAAIDEQQSITEFQVFhcYEGEyKRscEjUqHC8BQyQmJyc4KSorIkM2Oj0QfS4RVTsyU0Q5Ok/8QAGwEBAAIDAQEAAAAAAAAAAAAAAAEFAgMEBgf/xAA6EQACAQICBwcDAgUDBQAAAAAAAQIDEQQhBRIxUWGB8CIyQXGRscGh0eETIwYkM2LxQoLCFENScqL/2gAMAwEAAhEDEQA/APcUAIAQAgBACAEAIAQAgBACAEA0vAzQFSLS0DnBjZGlx+aK/OGdW+sOC1qrBy1U8zdLDVYx13F29vPdzLgK2GkVACAEAIAQAgBACAEAIAQAgBACAEAIAQAgBAIgBACAEAIAQAgAlAYGmelMNnJAN5wJFBleGYwxJG4UGRIXNWxMaeXid2GwFStnsXXXsmcPpbpNNPhW63DDD2NxA53jvVZVxU6nBF7h9H0qOe19deHkYrp3NPWAm+03w44m83EEk5nBaE3e53asWtS2TytwPcGL0Z4YcgBAJVAFUAqAEAIAQAgBACAEAIAQAgEQAgBACAEAIAQAgBACAEBS0zO6OCRzKXww3K5Xzg2vMhYzbUW0bKMVKpFS2XzPHZiLxpUgEhtcTdB7NTt1neSvPSd22ezj3URF1EsS2V7RLgRrIoBrJOQA1lZarMdezuey/wDWGsjYDi662oyoaCoO/gvQLYeLlbWdhkenRQXhiTiTRrWgupxyUmJK/T8NHEEkNoCaUFTqqaU57RSq0V8RTortvr45m6lh6lV2iuuG85/SXSVz6iPAbcQO/Bx/TzVFiNLSllDZ11lYuKGjIxzn18e/Ij6OaTkFoY1ziWyVaQcgbpcCAMBiKYbVr0Ziqn66jJ5S9zZj8LT/AEHKKzWf3O5C9QedFQAgBACAEAIAQAgBACARACAEAIAQAgBACAEAVQCFyA5vpbpuBsEkZkbeeC0HNodXCpGZBGTakbFz1q0Yxaud+EwtWVRTtkmn1+cuJ5VJaADQazQDWScgAMzuCqFC56SVRI1rF0cmfQznqGnJpF6Z32Yxl+LHcV2U8JJ97Iq6+k4Ryhm/p15HRWKwRWb+W244il4+ktD+eTeApwXfTpQp91FRWxNSt33lu8OvMdO4tz7PO8/mch8YLYaDO6++4NBpmSdYa1pc48aNK5sXWdKk5R2+H35JNm/C0lVqKL2ePHwXq2r8LjZZC4iuoUaNTRsaNQXjZzlN3bPUwgoqyI3OWNjNss6Em/iYPvG+3DzXbgI/zEPM5cW/2J+R6LabcyPM47Bn/wAc17A8qLFbWOIaDVxFaDGnE80A91pZSt4HMYY4jMCma11KsIK8nYmMW9hm2nSvq+R9uQ9vJUGL09CHZp5vrl7+SOunhG82WNF24y1DhQjZkQV06I0lLFqUZrtLduf2Ndeh+nmthoK6OcEAIAQAgBAIgBACAEAlUAVQCVQBVAFUBiaX6TwWcVc4HOlDhUaqit7g0E7loqYiEEdlDA1ar2W6622R55p/p5LP2IuyHGgF2pcTkGxit47nXq7Aq+eJnUyiXFDAUqPalm+usrebKtj6LWiZwfanmEO1H0lpdsDWY3R9rL1VspYOUs6hrr6TpwWrTV/b89ZnW2DRsVmwibccRSv8y0v29rJo3DDcu+nTjDuopq2IqVe++XgXOpLa1PVg50o6V32nGoHDHkthpKFq0lHECGUbtOZP2nHEoDmNMacazGR13WBm4jczM8TQb1zTxMV3c/bry9TupYCpLOfZX19PDn6GV0W0zJabRLcY7qWQy3n0LgHGgAe4dltRXDPeVX6QnKVHN8uFn8+J24eFOnUSgufi3df5sjeltIC88oXLVzsLZLJNOLzQGx/915usp9XW7kKcFY4fR9Spnay3s4q+Np0sm89y2/g2LHo6OGj8XEYiWTsNBGtjB4mvEK7w+ApUbPa9/wBior46pVVlkty+fxkTSznPHi7Dub8cV2nGNsTzK4gk3Gir6YVBNA3mfBV+ksd/0tLWW17OG97t1uLzyRto0v1JWNO9hdADW+qMues814jE42tiG3N7evN8y0hSjFZDarkNiRo6AeOscPqHxC9F/DmVef8A6/JyY1dheZvF1F7ErByAEAIAQAgEQAgBAJVAJVAJVAJVAYml+k8FnFS4E40x7JI3ipd+EEjWtFTEQgdlDA1ar2W9+vOx57pzpzNObkQLQ7AClXOOxsYrU7je4BV88VOo7RLmjgKVFa0tvXj4creZBYuilondftbzFe+ifSWl9MgG4huG3Eeqs6eClLOozVX0nTgtWln9F11c6zRmiobLhCy45woSPSWl+2rvojcMNwVhClGCtFFNWxFSt33y8PQ0BDdBvHqwcw0h0h+081A9vJbDSUrXpWOEG5Ro1nWeLjiUHjY57S2mbmMrurFKgEEyOH1Y8+brrd656mIjHZn11s9Tto4GpUzlkvr9l9X/AGnNt0naLW4tsMTqN+dM8t7G29KfRxcG9reVxVa0pd52XXh8v1LGnSpUO6rvZxfzyWXAfZ+jkEZL7U82mQ4loLmWeuu840kmP5Qd64amMSyp+vXx6m79Ocu87e/2X18joLNZZ7QxtwNjgb8wuAigaP6bGjtYawOJUUsJXxDvLZ16mqpiaOHyW31fN9eRsWPQsUQvO7Zz62cUYPu4tfE14q2oYGlTztd8SsrY2rUyWS4ff/Bo9W53a/uS5/gj8Ce9dpxFa0WiOM1qXu9d2JruGQ5YoSYNut5cC6oDRm9xo0HZXWdwqVpq4inTybz3Lb+ObN1KhOpmllvez8+hN0K0mydloMdSGyxsLiLtew51WjOmOunBeZ07VlNRuttvefXJHdQpxg7J7/g3JLQAvOxptnVcrMmfKS2MFxGdMh9onAc12YfBVKztCNzVOrGCu2aWi43ROLg6++haQ35jakHtPOZwy8V6vRujP+levKWeyy2FdXxH6i1Usi4ydzzUEvIOY7MbSNrjn8YK3OYsMtnVg3n1O7IU1CuKA1TaAAK6xlrOGoLCpVhTV5MlRb2CWa1NkrdxoaHjnqw1rVhsVTxCbh4O3VjKdOUNpOukwBAIgBAIgEKAagKmlbb1ETpKXqXQBUNq5zgxtSchVwqdlc1hOWrFyNlGn+pNRva55hp7prLMCGdlp2gZfYxH5r24BU9TGynkj0tDRtOhnLN9dZW5lbRPRaW1hs9okuMlALaektEoyF0YhopkTWnqrdRwbn2ps0YnSUaL/Tgs1yS+/WZ2GjtEQ2TsxM6tzhjT0lpf9p+N0bhhngFZU6caatFFJWxFSs+2/sXxCW1vHqwcw0h0jvtPNQOAryWZpKVq0tHCDco0azrO9zjieaDa7I53TGnLn813V4VDSKyuByux583Fo3rnqYiMNmfXX3O6jgKlTOWS69Pq1/4nNx6VtNqcRYYyA09qdxbVn2pnUZFwb2t5XFVrSlnJ2Sz6+79Sxp0aVHJK7f1+X5bOCJLNoCCKr7S75TJ84tBcyz1OZcTSSY7zdB2FV88WllDN7+vj1N+rOfedl9fsvqb1nsk9oa26GxwtHYc4COFrf6bGjHDWBxKmng6+IzlkuvDrzNNTFUaF0tvDbzfXkbNi0LFEL7hfOfWTjsj7uLXxNeKt6GBpUs7XfEqq2Nq1MlkuH3NURucb3PrJcXfgj1cT3rsOQgntccRr853rvxPIZDkgMi1aSfIC4UDK0MjzdYDsvHM7hUrTVxFOl3nyXVlz9DbToVKmxddcuJz1q0s0vEcDXWmZ2QuuI4siHacN7sNyrKuMq1Mo9lcPvt9LeTLCGFp0u1PN8ere/mOZ0YlmIfpGUswwhiLXSgeq5/8ALiH1W3uSr54mlRy2vr055/2mcqkp93Lj1tNzRtmZG0xWKEMbUF13EkgUDpZXGpNDrPALlccRjpWUcvbn/hcDC8KWbZo2fRoJ7Z6wjNrCWxt3OkNCeApzVvhtC04Z1Xd7vD8nJUxbfdyL8TbwutAcBhdb2IG8Tm4/FFdQhGCtFWRyttu7Hy3Gj0jr1MmDsxjgBnzw3LIgpS6UdIbkTS4j6LRgB4NHFY1Jxpq83brwW1kpN7BrY6YyuvH1Iz2fxSeTe9UOL09CnlSV+OX5S/8ArkdlPByecuuuRJPanPzOGwZc9Z5rzGIxlWvfWfXu+Z3wpRhsOg6Ox0ir6znH3fJeu0DT1cInvbfx8FdjHer5I1VdHICARAIgEKAQlANKAyOlQrZn09eD/wA8dVqrq9No6sE7V4vz9meGWl/ZHALz1NZnrK7PTOj1ruWayU+jZ4DzFjlf4kL0kO6jx+JzrT837m1o+1XY5Tl6QA8oYSceLieayNRzGmNN/OqaBoLnZE0qBRoJF5xLmgCoz1UWqtVVKN2dWEwrxE9W9kuvh5+HHYcp/wBXtFpk6qxtuuxJkc5t9rdbnSGjYm4/RF7eVW1MS5K8nZdenWZbwoUqGSV36/l+WzcixZujkEXbtLvlMhxLauZZwTmTlJKc8TdB2FV88bH/ALau9/Xx6m/UnLOWS5X+y+pvQWKe0NaQBFC0dlzgI4mt/pRtGPECm9ZUsFXxHalkuthz1MVRw90tvDbzfXkbFj0JDCLxF4jHrZxgN8cXme9XOHwNKlna74lVWxtWpley4GmGkm9lr6yXF34I9XOnErrOMiltcURqDed67jV3LUOSEmTatJvkBcCGsrQyPN1gOyv0juFStNXEU6fefLrJe/A3U6FSp3V11y4nPT6WaXhkDHWmU5AtJHFkIxI3vNNoVZVxtWfdyXXjtf08iwhhKdNa03fr0+dzJxoGWUh9vmLcABFEWukA9Vz/AJkY+qyvJVtXEU6bzd31yXvvibf1G8oKy69eszWsEYaDHYogxv07mvfLK41caU+ceS0QWKxbtBZcPl/GzgaZShDOb9fhF6z6MBxeetIza0lsTdzn4E8BTmrjC6Fpwzq5vd4HJUxcn3ci/Ey8KNAc0YUb6OBvE5u+MFcxioq0VZHK3d3Y6W40ekN+mTR2YxwaM+fcpIKM2lXym5C0uIGTRg0b9TRxosalSNNXm7fPktpKV9hD8krjM++fUjNG/ik1/h71QYvT0IZUs3y/KXLW80dlPByecuuuXMmMnZutAa31WijeJ2nearzOIxlWs3rPb1n4vmd9OlGGxDFyN3NgIDsdEsuwxj6oPfj5r6Po6Gphaa/tX1zKSu71JPiW12GoEAiAaUAhQDSUA0lAZvSL/wBtMT9Fl78hDvJa6rtBvgb8NnWiuK+p4JpXs3h6pcO4keSoIRtKx6uq7pHojDcgA9SGn5bAweL16JKySPITd5N8WaE812KX76T2NY33VJiefaWtFWyHa5jP3PP7Wqtx7zS4e7/Bd6JVqc5cbei/JD0AmPX2kbYGn8srP8qtxkf2Vz+DppyvV63M3rc4ue1u1zR3uAXFhKevJLibcRPVTZ3r7dekLtdaNJxu1ndGC0HIhrV7E8qNjlaGNkOLnC9eOJx2bOSEmTabeXk0IAGbnGjRXxO4VK0Va8KXeee7rrcbKVGdTu9dehjTaQBcGQtdNIcqtJHFsQzG93cuCpi51Mo5Lrm+sjtjh4U85dfb34kp0M+Q37bIfu2EOfT1XP8AmsG5teSr51qcctr65LrI2fqSfdyXXqaFiZdaY7JGGN+ncwqdskhxceJ5LR+jXxWUNnW1/GzgYOcYO8vr8F6zaLacXnrSMw0lsTftPNC7gKcCrLC6Gp086mb3eH5OepipPul6OO8KNAeBqb6OBvm7l3K5jFRVksjlbbd2OmLG/wAw36ZNpdjG4NGfPDcpIKM2lXym5C0vI1NGDRvOTRxWFSpCmrzdvnyXj1cySb2EPyMZzOvn1IzRn4pMz+HvVBi9PwimqW3l+UuWtfwaOung5PvddcfQmMnZugBrfUaLreNNZ3mq81XxtWu25vb1n4vnc74Uow2LrrcMXIbAQAhAUrgNeHes4R1pJbwd1G2gA2Ydy+nRWqkihbu7jlkQCAaUA2qAQlAMJQDSUBmdJhWyWkDXBL+wrXVWtBrgb8K9WtB8V7ngvSc0dP8Abm/c5U0F+7zPTTdoR5HodtFGyN+rKO6Kyx+ZV6eTH6UmpC/fNP8A+V48kB5/pKT0bfrPkdyF1o8HKpxbvVfCy+fk9DgVq4Zcbv62+BvQA/xU2w2aQcw+MjwWjFR1qNuPwzCE9WpfradWcZohtli/e1a8JBKStvMcTJuLfBnRRTYtO0xn+7M/yXoSiG220XbPF90z9oKgk5m1W4iEH1nPdThRoPsKosbVbxDjut7IucLTtQT3/c1egVo6yzTOGB+UuY7aQIo3NBOztHDeq3SVV09Vb19MzBRvM0IpWuna14q3tkjEVDY3u1fZCy0coVasU9mfszVXbjFs1nSNDTUDskgMHZYAGscTQZ4vAXrUklZFbe+ZYlY1mMhv0+jkwcGjPn3IClPpN8puRNLiNQyaN5yaFhUqwpq83brwXSJUW3kQfJBnM7rD6kZIZ+J+bvw04rz+L0/GN40Vz6uvTW4SR2UsG3nLLrrb6EzpMLoAa0ZMaLrRy1necV5mvi6tZtze3rPfzud8KUYbENXNc2CIAQgRACkFjR7L0sY+uPYa+S7dGw18VTXFP0zNdZ2pyfA7QL6KUgqAEAwoBpQDSUAwlANJQFPSmMMw2xSfscoewyh3l5o+fulR7U29z/aSfNUlP+p6Hqqr7CPSLd/MkG18o77VBH7qvGeTWwoaZmpZgdrpnd80hQk4fSYNI26xEzvcXPP7gqWo9ao3xZ6aEdShGL8Ir2zLvQ1gbaC0a4J+Zu18lniF+1z+GV8Xepfrajo4MbTAP6sfscD5LVgl+4icU+w/I145aCM/VjP/AOeeTzCuyoK3SKW7DGNkUY7mAeSEM57SUZEcbcqQsB4mrz+5ecnF1K8p72/cvk1ClGO5L2NX/TwllltDTn8rDsNhs7R7q5NK0m9W25e8zmpy7b63F6CT0zzshnP9st95b9DU2qufgmasVLsGxan4uG10ntmgjA9hXpyvGdIrZdJ5qUruwJLM4iNjchdaSNrnCpcdpxXhtKVZVZyknlf1zy9FaxbYeKih6pTqBACECKQCAEAIDR0BHWdv1Q53su+8rnQNPWxae5N/Hyc2LdqR1YXuSpFQAgGFAMKAY5AMKAYSgIZm3gW+sCO8U80auSnbM8B0q2/O0evJCP8A7Or/ANypqavVyPT4ns0nzO/e6sldso/Vb3n3Fcnl1sMPpFJ/CQj1owfzknzUN2zMlHXeqvHL1Odtw9NJsaQwfhAZ7pVLSWZ6bFS8ETdFT/Fs3slHfG7/AAuiv/T5orIu0zdssn8ZZx9YuP4Y3u91c2BzqpGeLX7cmarjSMbmEd1gHm9XZUEXSh2TRsa0ewI5aq1t2fpmTGOs1Hfl6mVpt3afTUaflF3yXn6KLmoy30Id6K0jZLEe9jh5LDSC2eX3+5yx2l2E1kk+6eO9zG+a6dFrtX4GmvsNOR9X8ZB+q3N8mq6OQzOk896QN9ZzW83GnmsZz1IuW5N+iuZJXaRvzfOO405DAeC8LJZ2LVbABVZUjqysb07oVYkiIAQAgBAIgNvosztvOxrR3kk/tC9R/DlPtVJcEjhxz7KR0a9UVwIAQDSgI3IBjkBE4oCNxQDGOxHEIQ9h4R1J+V2Vpz62w1/LBXwKqaKtWXI9PjZJ0ZS8/k7GzuqWHaYT3y2qTyCtjzRjaWxFjYdbIK8A0OPgVpxDtSl5e+R04KOtiILjf0z+Dnb94F3rOc7vNVW0y4xDuyfouf42z73uHfG8LfV/pPl7o4F31z9ma9jd/FxO2Rzu7rLN/lcejH+7fzOjH5U2vL3N+0ghsg3SeyCzxq8KUh0z2rVG3V1grwbVx/aufFy1aEnw98vk34aOtWiuslc5bS1rJBIwrU9+KpKc22W1SCSND/TqcubbATWnyZ3e6Rqw0jKSgnwfvE5IpaxtaPfWaQfVYPzTxBdmiJ613wOfEqxeifVzd7oj3zyu91XRymbN6S32durrbx4Ma5/uri0lLVwlR8LerSf0bNlFXqLrwZ0TvHFeLpz1o3ZaSVmKxaMSs0zOA5cxmIgBACAEAIDo+i7KRuO19OQA8yV7P+HoNYZyfjL2SKzGvtpcDbV+cYIAQDSUBE5yAhe5AQvegIHyICHr6EcQhD2HklojA0lZhq66L9GHuKtpL+Z9fdov8Q74S/BfVI2Yn0bEfqRnuslok95WRRGRpx1JGD/t2avMRBo9rguXFu1Pza+/wWGjI3rN7ot+y+TBHzBwXFS2HdX2kvRx1LbZj/Wb7ajzW6r/AEpdeKOL/WuvBm1ZBSZ31bNaD/bue8uTRS7TfBm/ST7PNHRWsdp43yDvmhZ5K7Kcy9JS1tTj6kUz+ZFxvtcuDSU7UUt7X0u/ex3aPV6re5fK/Jy+lDgqmisywqmn/pw0tNtqKXorORX6s5r+5NJRbpR/3f8AE44vt9bmb2iP50v2rMO+evuLr0KuxJ+Rz4rai7ZHVMW8Qn+3O/zV0cpW0Wy9bi71IZTzcWsb+4qm07PVwtt8l9E/mx04VXqG89eRwzyaLGYjVliO6RDaOXGbQQAgBAIgBAddoFlIWb6nvJK+gaIhqYOC4X9SnxLvVZoqyNAIAQFcvQEbnICGRyArSOQFWV6ApyyoDzq1D/1SDc+Z35flR91cNNfzD5+5dVn/ACS8o+yL0xpEfqxu/To9o8ZF3FMZHSV3pbRubFH3vBI7mLgxr7q8/gt9FxynLyXu/sYzT2AtFLYbq+0TRTrtpgOyaM/qC31P6UvI41315nTxs/iZx/Qmb3zRN81zaMXambNIO8I8jbkdV53yeNtP+xW5VGLazV1odtEcfe8vPsaqnSkn2F5v2RZ6OXel5L3Od0iccVxUNp1VdhtdCT6W0DbZ6/llYV0Y1ftLrrYcC7xs6Jwll+9s/wCkTv8AILbomNqcvNGnEvNFqxf/ABbmsH5bHX31bHOJ0cFX2h/3bPa558l5z+IZ9iEfN+r/AAztwSzb66zNhy83hltO2YjVliO6iIbRy4zaCARACAFIInTC8GN7T3GjWjMn4qTsAXRQw1StJRgtphOairs7yyR3GNb6rQ3uAC+iUaf6VOMF4JL0KWb1pOW8nqthiKpAICiXICNzkBE5yAgkKApzIDOtDkBw2kGkW+N+psdsdXg22f7mrjgrYl8y2qyvgY/7V7Fy3t7Erd04/s2WLzXWVRgdIZKyTn1rU/ujbTxeVWYx3qW3JfLL3R0bYe++TfpZfBkRPwI5rGiTiN42zOPWxkapIzXg8LrlBunLyfsV2utdea9zuY46WyfYQ0fmtkX+FzaPVnMzxrvCKLMD6uZvMJ/NPaX+6rMrzMzjcfXmceTGhvi4qox1pVbbkl7v5LPB9mlfe39vgxLdZgdq00qaRtqTZf6FupaJBtss/wCm4fJZY12pJ8f+MjlSvLrebWjzQyH+s79Flnd7y6NEZ4e/H4NGJ75diwPC/wDps8DfeVmaB/RllIXO9eaQ/lDWeRXkP4hqJ1lHcl8v5LHBLs366yNJyq6EbQOibzFatOIleVjKCyFXOZgpAICtarayMVcQt1KhOrLVgrsxlJLaZvy2ac0ibdb6xw7hmV6HCaBferu3Bbfsvq+Bx1MWtkTsejVlbE35jQ8jtPxL3fiOrdkvQ0aNKitWmrHFOUp5yZ0bHLdcwJApuBVJAqAzHFSBjigInFAROKAheEBStFnrkgOQ6TWR7WuLSGkh9HkVul8YjkrXANc1rcdRb9Ykc1dSj24c+vIssFOFRfo1eWdt7t6t+d+Fnj2jTJdLJehkayjiwAXnvc+aFzgXYMbRkZ103lRHGU3dvJCpourCyjm/RGHbpXSGjRU1e5zq9m/I684A6wMBXctH6Uq0nO1k9+7YdTxFPDU1STu1ttvu2yGDRjr152O3ZRdcKUYbCtq151NuRpfJQ3HZQ92KzeaaNMcmjrYh/EzfeQe2cv8AdXDo/ZLkdeN/08yCJ1Op+zD+mz2qT3lYHCYrXkRQga4zIeMj3HwAXncVNvETa329MvgvaEF+jC+5fXP5MnSFqdjl3LOlNmupFEn+n017SFCa1s1qH6K+SyxkW6Oe9ezRzXSfW9HWWQdiY/1Zz3WVrffXXolfyyObE98uWh10yHYLQf1Qs90qyNBd0IKWWz74g88ZHF/gQvB6Vk6mMkuLXo7eyLbDrVposrCUlCJKzY9VzbbuzeCAq2u3MjFXFbqWHqVXaKMZTUc2Zptk0+ELbrfWNfYMz7F6LCaBferu3BbfsvqcVTFrZE0NH9GqkOlJcdp8hqV/SpU6CtTjb3fmzklKU3eTOlsthazILJyIsaEEJzCx1ibF1q2mBK0qQOBUpkC1UkGUSsgMJQEbkAwhANLUAxzUJM+2G9UAA8QD4qLk2VsznLV0YgcTRhbtuucB+XL2LDUje+qr+SNqqz1dVSdt12QN0CxuXtWRghkujFBJQtFgIB2KUQzThnBuybTGJT6r4mvxO51Wkc9i4Kco4eo4S8fHh+fe52VIuvTU4+Hh529vazKLrU0s7OYJiaDgXPbZLtGji9dka0HHXvkjjlRnrals2Z+knMabrcbjWMAGPzWgeNVSQw0qz1l4/OZcTrqmrMwrRo2SU4mg2UxVnRwkYbcyuqYmU9mRsdC9FthtcRGZErfzRPCY2KdB+a9zVTb1joYW+jk3un9rbOzzUaPVqC8/sK3fIdOS0jtBGfVzU4utRaP2LtTSd2abXyOmdFcDWD6DWM/K0DyXzvX1qjlJ59XLq3ZVgAWirU13wM4qyK1qt8cY7RCypYepVkowV2xKaiszNNrnnwibdb6xr7BmedF6LCaBt2q7twW37L6nFUxfhE0dH9GhUOlJc7f5DIK/pUqdBWpq3vzZxylKbvJnR2awtbkFLkEi/FZ1g2ZWLMcICgEwCENjgFvMB4CkDgpIFUgyCsiBpQDSEAlEA0hANLUJM+7jyA9oWKMpEbmfHepMSF8SgzIXQoCF9mGtCCpJogVq0ljiMxTEbC0gghaqlOFRaslc2U5ypu8XYoS6HkBJa5grgXNZddTZeqaLRHBUk87vg39rG2WLqNZWXkiKPQ13Uuvgc3EJLBTJCSvY3tgnikfk14LtzT2SeQNVpxENelKK6s07c7Ex2mtPZjG4x50OJ1EOtMADuBaK8Fo0fUi6Sgndq9/XJ81mZV4vW1vBma6kro2g16ySz011DrXaZXfpjJW7GT1MPOX9r+uS+rMKavNI6O36RjYSXHMk+1eBhQnWnaCvct9dRjmZZtU9owibdbtI8Bmea9DhNA27VZ8lm/svqclTF+ETR0d0bFQ6Qlztpx7tivqVOnRjq01Y45SlJ3kdHZrE1uQUuQSL0VmWFybFpkACgkmDUIuOAU2IuKApIHALciBykgUKQKhBlXVkBLqAaWoBC1AMKAjlGB7u/DzQlbSk0VJ4jxUImQl3y8CpIGOZlw8ysTPwI3NQhjGw1I4o9hA8sz5+CIlvMY6Lux8aI0EyF0CxMiF9mUkFO06MDxiEMSubDNc6t7OvjAutLXBkzW6mdrsvaNVSCFU4vRzqS16MtVvansfps8rNbrHRTr6uUlchsmi5Wn0UUzXBoY18xYerYK4RsjN2vad2ia9oqFgK9ZKOJqLVX+mHj5tpfJLrQjnBZ72a2jujABDpKudtOP8AwFZU6dOjHVpxsuvE0Sk5O7Z0VmsIbkEbCRfisqxJLUcACgXJQ1LC4t1TYi4oCWIuOopIFopAoW1bCBaKSBUAKbAoFqkDS1ANIQDS1AMLEBHO3Dn4Y+ShmUdpUjZ5eaIMW78clJBGWZfGsrEzWwjc1CGEUePektgW0cIsO/yRGL2ius5x5+KlhDnWQkniVgZsPkSkgls+jATjxRkFxlhaPZ55IkRcsMhHxrUNWJJG2dYMm5K2EBRYjWH3UsLhRLC4tEsLhRTYgVLAKKbAEsBQti2ECqQCkAgKl1AIWoBLiATq0AdWgIbTH8dw/wAqGZRIGxfHJEQxeq8/AKSCMxeagzWwaYUIJIbPmoYRLHZ/jmFKIH9R8cygJDAsTMOrCkxJIm5qGB4b8ciskQKxuI+NShgnWABACAEAJYAgBACkAgALNbCBVIBACAiuoAuoAuIBbiALqAr2huPxv/4UMyjsIwzDv8ERDFueakgb1fifJQzJbA6tAyWOPDmoYRIxmXxrUoxC7hyCkCkLAzGEKSB7BgoZA6nxyWQCmPNQwSIASwBLAKpYAlgCWAJYAhAIAClAVSAQAgEQAgBACAEBA8YlYma2CBmHf5KUYseG+fipIG3VDMkIQgY9owUBDgPjvUoxYlMO7wUgKLEyQ0hEQPaMFDAvx4LIgQ+ahgegBACAVAIgBAKgEKArw2m9SopU4d1cUBZUoApAIAQCIAQAgBACAjAWJlccAsjFihAMIUMlDSEJZJRQQLRZIgRAIsTJDXKSGPIWIArMgD5+ahgegGvNBVAVTKQaupURvdQHe2g9maAdJK9oHZvGhrdrnkAO/M0QEhe4HLANqTXXjgMN3tCAY+0HGgGDWkVNMXEgDLcgHPmoHGmLTTicP8oBkj3j1cGkk9q6KHZrQDXANLiBU3mgVJ+lQb6Z6kBKyY1oR9ItHIVqe5AJBM52baClSTvyGWJpn5qQO+UszrqrryoT4A9yAeyUHI5Z95HiD3IB6AEAIAQCFAAUAFIAIBpUMlDShLHqCBVkQIgGrElDVIJFiA+PasyBCjA9QAQEQs7ccPnZ54jZXYgHPjDs/YSPBANMDaAUyFBicqU8CgFMLdmz9OSAQ2dpzGu9rz2+wIB0kTXfOFad3drQAYm7NYPMZIAETRjTWTrzOZUgQQgEnHGms6uaAabK05gnPW7WCDr2EoB7IgK0Geee0nxcUB//2Q==">
            <a:hlinkClick r:id="rId2"/>
          </p:cNvPr>
          <p:cNvSpPr>
            <a:spLocks noChangeAspect="1" noChangeArrowheads="1"/>
          </p:cNvSpPr>
          <p:nvPr/>
        </p:nvSpPr>
        <p:spPr bwMode="auto">
          <a:xfrm>
            <a:off x="50800" y="-1516063"/>
            <a:ext cx="3810000" cy="3171826"/>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66" name="AutoShape 10" descr="data:image/jpeg;base64,/9j/4AAQSkZJRgABAQAAAQABAAD/2wCEAAkGBxIQEhQUEBQUFBUVFBQVFBQUFRQUFBUUFRUWFhQUFRUYHCggGBolHBQUITEhJSksLi4uFx8zODMsNygtLisBCgoKDg0OGxAQGiwkICQsLCwsLCwsLCwsLCwsLCwsLCwsMiwsLC8sLCwsLSwsLCwsLCwvLCwsLCwsLCwsLCwsLP/AABEIAM0A9gMBEQACEQEDEQH/xAAcAAABBQEBAQAAAAAAAAAAAAAAAQIDBAUGBwj/xABHEAABAwEEBgYFCgUDAwUAAAABAAIDEQQSITEFQVFhcYEGEyKRscEjUqHC8BQyQmJyc4KSorIkM2Oj0QfS4RVTsyU0Q5Ok/8QAGwEBAAIDAQEAAAAAAAAAAAAAAAEFAgMEBgf/xAA6EQACAQICBwcDAgUDBQAAAAAAAQIDEQQhBRIxUWGB8CIyQXGRscGh0eETIwYkM2LxQoLCFENScqL/2gAMAwEAAhEDEQA/APcUAIAQAgBACAEAIAQAgBACAEA0vAzQFSLS0DnBjZGlx+aK/OGdW+sOC1qrBy1U8zdLDVYx13F29vPdzLgK2GkVACAEAIAQAgBACAEAIAQAgBACAEAIAQAgBAIgBACAEAIAQAgAlAYGmelMNnJAN5wJFBleGYwxJG4UGRIXNWxMaeXid2GwFStnsXXXsmcPpbpNNPhW63DDD2NxA53jvVZVxU6nBF7h9H0qOe19deHkYrp3NPWAm+03w44m83EEk5nBaE3e53asWtS2TytwPcGL0Z4YcgBAJVAFUAqAEAIAQAgBACAEAIAQAgEQAgBACAEAIAQAgBACAEBS0zO6OCRzKXww3K5Xzg2vMhYzbUW0bKMVKpFS2XzPHZiLxpUgEhtcTdB7NTt1neSvPSd22ezj3URF1EsS2V7RLgRrIoBrJOQA1lZarMdezuey/wDWGsjYDi662oyoaCoO/gvQLYeLlbWdhkenRQXhiTiTRrWgupxyUmJK/T8NHEEkNoCaUFTqqaU57RSq0V8RTortvr45m6lh6lV2iuuG85/SXSVz6iPAbcQO/Bx/TzVFiNLSllDZ11lYuKGjIxzn18e/Ij6OaTkFoY1ziWyVaQcgbpcCAMBiKYbVr0Ziqn66jJ5S9zZj8LT/AEHKKzWf3O5C9QedFQAgBACAEAIAQAgBACARACAEAIAQAgBACAEAVQCFyA5vpbpuBsEkZkbeeC0HNodXCpGZBGTakbFz1q0Yxaud+EwtWVRTtkmn1+cuJ5VJaADQazQDWScgAMzuCqFC56SVRI1rF0cmfQznqGnJpF6Z32Yxl+LHcV2U8JJ97Iq6+k4Ryhm/p15HRWKwRWb+W244il4+ktD+eTeApwXfTpQp91FRWxNSt33lu8OvMdO4tz7PO8/mch8YLYaDO6++4NBpmSdYa1pc48aNK5sXWdKk5R2+H35JNm/C0lVqKL2ePHwXq2r8LjZZC4iuoUaNTRsaNQXjZzlN3bPUwgoqyI3OWNjNss6Em/iYPvG+3DzXbgI/zEPM5cW/2J+R6LabcyPM47Bn/wAc17A8qLFbWOIaDVxFaDGnE80A91pZSt4HMYY4jMCma11KsIK8nYmMW9hm2nSvq+R9uQ9vJUGL09CHZp5vrl7+SOunhG82WNF24y1DhQjZkQV06I0lLFqUZrtLduf2Ndeh+nmthoK6OcEAIAQAgBAIgBACAEAlUAVQCVQBVAFUBiaX6TwWcVc4HOlDhUaqit7g0E7loqYiEEdlDA1ar2W6622R55p/p5LP2IuyHGgF2pcTkGxit47nXq7Aq+eJnUyiXFDAUqPalm+usrebKtj6LWiZwfanmEO1H0lpdsDWY3R9rL1VspYOUs6hrr6TpwWrTV/b89ZnW2DRsVmwibccRSv8y0v29rJo3DDcu+nTjDuopq2IqVe++XgXOpLa1PVg50o6V32nGoHDHkthpKFq0lHECGUbtOZP2nHEoDmNMacazGR13WBm4jczM8TQb1zTxMV3c/bry9TupYCpLOfZX19PDn6GV0W0zJabRLcY7qWQy3n0LgHGgAe4dltRXDPeVX6QnKVHN8uFn8+J24eFOnUSgufi3df5sjeltIC88oXLVzsLZLJNOLzQGx/915usp9XW7kKcFY4fR9Spnay3s4q+Np0sm89y2/g2LHo6OGj8XEYiWTsNBGtjB4mvEK7w+ApUbPa9/wBior46pVVlkty+fxkTSznPHi7Dub8cV2nGNsTzK4gk3Gir6YVBNA3mfBV+ksd/0tLWW17OG97t1uLzyRto0v1JWNO9hdADW+qMues814jE42tiG3N7evN8y0hSjFZDarkNiRo6AeOscPqHxC9F/DmVef8A6/JyY1dheZvF1F7ErByAEAIAQAgEQAgBAJVAJVAJVAJVAYml+k8FnFS4E40x7JI3ipd+EEjWtFTEQgdlDA1ar2W9+vOx57pzpzNObkQLQ7AClXOOxsYrU7je4BV88VOo7RLmjgKVFa0tvXj4creZBYuilondftbzFe+ifSWl9MgG4huG3Eeqs6eClLOozVX0nTgtWln9F11c6zRmiobLhCy45woSPSWl+2rvojcMNwVhClGCtFFNWxFSt33y8PQ0BDdBvHqwcw0h0h+081A9vJbDSUrXpWOEG5Ro1nWeLjiUHjY57S2mbmMrurFKgEEyOH1Y8+brrd656mIjHZn11s9Tto4GpUzlkvr9l9X/AGnNt0naLW4tsMTqN+dM8t7G29KfRxcG9reVxVa0pd52XXh8v1LGnSpUO6rvZxfzyWXAfZ+jkEZL7U82mQ4loLmWeuu840kmP5Qd64amMSyp+vXx6m79Ocu87e/2X18joLNZZ7QxtwNjgb8wuAigaP6bGjtYawOJUUsJXxDvLZ16mqpiaOHyW31fN9eRsWPQsUQvO7Zz62cUYPu4tfE14q2oYGlTztd8SsrY2rUyWS4ff/Bo9W53a/uS5/gj8Ce9dpxFa0WiOM1qXu9d2JruGQ5YoSYNut5cC6oDRm9xo0HZXWdwqVpq4inTybz3Lb+ObN1KhOpmllvez8+hN0K0mydloMdSGyxsLiLtew51WjOmOunBeZ07VlNRuttvefXJHdQpxg7J7/g3JLQAvOxptnVcrMmfKS2MFxGdMh9onAc12YfBVKztCNzVOrGCu2aWi43ROLg6++haQ35jakHtPOZwy8V6vRujP+levKWeyy2FdXxH6i1Usi4ydzzUEvIOY7MbSNrjn8YK3OYsMtnVg3n1O7IU1CuKA1TaAAK6xlrOGoLCpVhTV5MlRb2CWa1NkrdxoaHjnqw1rVhsVTxCbh4O3VjKdOUNpOukwBAIgBAIgEKAagKmlbb1ETpKXqXQBUNq5zgxtSchVwqdlc1hOWrFyNlGn+pNRva55hp7prLMCGdlp2gZfYxH5r24BU9TGynkj0tDRtOhnLN9dZW5lbRPRaW1hs9okuMlALaektEoyF0YhopkTWnqrdRwbn2ps0YnSUaL/Tgs1yS+/WZ2GjtEQ2TsxM6tzhjT0lpf9p+N0bhhngFZU6caatFFJWxFSs+2/sXxCW1vHqwcw0h0jvtPNQOAryWZpKVq0tHCDco0azrO9zjieaDa7I53TGnLn813V4VDSKyuByux583Fo3rnqYiMNmfXX3O6jgKlTOWS69Pq1/4nNx6VtNqcRYYyA09qdxbVn2pnUZFwb2t5XFVrSlnJ2Sz6+79Sxp0aVHJK7f1+X5bOCJLNoCCKr7S75TJ84tBcyz1OZcTSSY7zdB2FV88WllDN7+vj1N+rOfedl9fsvqb1nsk9oa26GxwtHYc4COFrf6bGjHDWBxKmng6+IzlkuvDrzNNTFUaF0tvDbzfXkbNi0LFEL7hfOfWTjsj7uLXxNeKt6GBpUs7XfEqq2Nq1MlkuH3NURucb3PrJcXfgj1cT3rsOQgntccRr853rvxPIZDkgMi1aSfIC4UDK0MjzdYDsvHM7hUrTVxFOl3nyXVlz9DbToVKmxddcuJz1q0s0vEcDXWmZ2QuuI4siHacN7sNyrKuMq1Mo9lcPvt9LeTLCGFp0u1PN8ere/mOZ0YlmIfpGUswwhiLXSgeq5/8ALiH1W3uSr54mlRy2vr055/2mcqkp93Lj1tNzRtmZG0xWKEMbUF13EkgUDpZXGpNDrPALlccRjpWUcvbn/hcDC8KWbZo2fRoJ7Z6wjNrCWxt3OkNCeApzVvhtC04Z1Xd7vD8nJUxbfdyL8TbwutAcBhdb2IG8Tm4/FFdQhGCtFWRyttu7Hy3Gj0jr1MmDsxjgBnzw3LIgpS6UdIbkTS4j6LRgB4NHFY1Jxpq83brwW1kpN7BrY6YyuvH1Iz2fxSeTe9UOL09CnlSV+OX5S/8ArkdlPByecuuuRJPanPzOGwZc9Z5rzGIxlWvfWfXu+Z3wpRhsOg6Ox0ir6znH3fJeu0DT1cInvbfx8FdjHer5I1VdHICARAIgEKAQlANKAyOlQrZn09eD/wA8dVqrq9No6sE7V4vz9meGWl/ZHALz1NZnrK7PTOj1ruWayU+jZ4DzFjlf4kL0kO6jx+JzrT837m1o+1XY5Tl6QA8oYSceLieayNRzGmNN/OqaBoLnZE0qBRoJF5xLmgCoz1UWqtVVKN2dWEwrxE9W9kuvh5+HHYcp/wBXtFpk6qxtuuxJkc5t9rdbnSGjYm4/RF7eVW1MS5K8nZdenWZbwoUqGSV36/l+WzcixZujkEXbtLvlMhxLauZZwTmTlJKc8TdB2FV88bH/ALau9/Xx6m/UnLOWS5X+y+pvQWKe0NaQBFC0dlzgI4mt/pRtGPECm9ZUsFXxHalkuthz1MVRw90tvDbzfXkbFj0JDCLxF4jHrZxgN8cXme9XOHwNKlna74lVWxtWpley4GmGkm9lr6yXF34I9XOnErrOMiltcURqDed67jV3LUOSEmTatJvkBcCGsrQyPN1gOyv0juFStNXEU6fefLrJe/A3U6FSp3V11y4nPT6WaXhkDHWmU5AtJHFkIxI3vNNoVZVxtWfdyXXjtf08iwhhKdNa03fr0+dzJxoGWUh9vmLcABFEWukA9Vz/AJkY+qyvJVtXEU6bzd31yXvvibf1G8oKy69eszWsEYaDHYogxv07mvfLK41caU+ceS0QWKxbtBZcPl/GzgaZShDOb9fhF6z6MBxeetIza0lsTdzn4E8BTmrjC6Fpwzq5vd4HJUxcn3ci/Ey8KNAc0YUb6OBvE5u+MFcxioq0VZHK3d3Y6W40ekN+mTR2YxwaM+fcpIKM2lXym5C0uIGTRg0b9TRxosalSNNXm7fPktpKV9hD8krjM++fUjNG/ik1/h71QYvT0IZUs3y/KXLW80dlPByecuuuXMmMnZutAa31WijeJ2nearzOIxlWs3rPb1n4vmd9OlGGxDFyN3NgIDsdEsuwxj6oPfj5r6Po6Gphaa/tX1zKSu71JPiW12GoEAiAaUAhQDSUA0lAZvSL/wBtMT9Fl78hDvJa6rtBvgb8NnWiuK+p4JpXs3h6pcO4keSoIRtKx6uq7pHojDcgA9SGn5bAweL16JKySPITd5N8WaE812KX76T2NY33VJiefaWtFWyHa5jP3PP7Wqtx7zS4e7/Bd6JVqc5cbei/JD0AmPX2kbYGn8srP8qtxkf2Vz+DppyvV63M3rc4ue1u1zR3uAXFhKevJLibcRPVTZ3r7dekLtdaNJxu1ndGC0HIhrV7E8qNjlaGNkOLnC9eOJx2bOSEmTabeXk0IAGbnGjRXxO4VK0Va8KXeee7rrcbKVGdTu9dehjTaQBcGQtdNIcqtJHFsQzG93cuCpi51Mo5Lrm+sjtjh4U85dfb34kp0M+Q37bIfu2EOfT1XP8AmsG5teSr51qcctr65LrI2fqSfdyXXqaFiZdaY7JGGN+ncwqdskhxceJ5LR+jXxWUNnW1/GzgYOcYO8vr8F6zaLacXnrSMw0lsTftPNC7gKcCrLC6Gp086mb3eH5OepipPul6OO8KNAeBqb6OBvm7l3K5jFRVksjlbbd2OmLG/wAw36ZNpdjG4NGfPDcpIKM2lXym5C0vI1NGDRvOTRxWFSpCmrzdvnyXj1cySb2EPyMZzOvn1IzRn4pMz+HvVBi9PwimqW3l+UuWtfwaOung5PvddcfQmMnZugBrfUaLreNNZ3mq81XxtWu25vb1n4vnc74Uow2LrrcMXIbAQAhAUrgNeHes4R1pJbwd1G2gA2Ydy+nRWqkihbu7jlkQCAaUA2qAQlAMJQDSUBmdJhWyWkDXBL+wrXVWtBrgb8K9WtB8V7ngvSc0dP8Abm/c5U0F+7zPTTdoR5HodtFGyN+rKO6Kyx+ZV6eTH6UmpC/fNP8A+V48kB5/pKT0bfrPkdyF1o8HKpxbvVfCy+fk9DgVq4Zcbv62+BvQA/xU2w2aQcw+MjwWjFR1qNuPwzCE9WpfradWcZohtli/e1a8JBKStvMcTJuLfBnRRTYtO0xn+7M/yXoSiG220XbPF90z9oKgk5m1W4iEH1nPdThRoPsKosbVbxDjut7IucLTtQT3/c1egVo6yzTOGB+UuY7aQIo3NBOztHDeq3SVV09Vb19MzBRvM0IpWuna14q3tkjEVDY3u1fZCy0coVasU9mfszVXbjFs1nSNDTUDskgMHZYAGscTQZ4vAXrUklZFbe+ZYlY1mMhv0+jkwcGjPn3IClPpN8puRNLiNQyaN5yaFhUqwpq83brwXSJUW3kQfJBnM7rD6kZIZ+J+bvw04rz+L0/GN40Vz6uvTW4SR2UsG3nLLrrb6EzpMLoAa0ZMaLrRy1necV5mvi6tZtze3rPfzud8KUYbENXNc2CIAQgRACkFjR7L0sY+uPYa+S7dGw18VTXFP0zNdZ2pyfA7QL6KUgqAEAwoBpQDSUAwlANJQFPSmMMw2xSfscoewyh3l5o+fulR7U29z/aSfNUlP+p6Hqqr7CPSLd/MkG18o77VBH7qvGeTWwoaZmpZgdrpnd80hQk4fSYNI26xEzvcXPP7gqWo9ao3xZ6aEdShGL8Ir2zLvQ1gbaC0a4J+Zu18lniF+1z+GV8Xepfrajo4MbTAP6sfscD5LVgl+4icU+w/I145aCM/VjP/AOeeTzCuyoK3SKW7DGNkUY7mAeSEM57SUZEcbcqQsB4mrz+5ecnF1K8p72/cvk1ClGO5L2NX/TwllltDTn8rDsNhs7R7q5NK0m9W25e8zmpy7b63F6CT0zzshnP9st95b9DU2qufgmasVLsGxan4uG10ntmgjA9hXpyvGdIrZdJ5qUruwJLM4iNjchdaSNrnCpcdpxXhtKVZVZyknlf1zy9FaxbYeKih6pTqBACECKQCAEAIDR0BHWdv1Q53su+8rnQNPWxae5N/Hyc2LdqR1YXuSpFQAgGFAMKAY5AMKAYSgIZm3gW+sCO8U80auSnbM8B0q2/O0evJCP8A7Or/ANypqavVyPT4ns0nzO/e6sldso/Vb3n3Fcnl1sMPpFJ/CQj1owfzknzUN2zMlHXeqvHL1Odtw9NJsaQwfhAZ7pVLSWZ6bFS8ETdFT/Fs3slHfG7/AAuiv/T5orIu0zdssn8ZZx9YuP4Y3u91c2BzqpGeLX7cmarjSMbmEd1gHm9XZUEXSh2TRsa0ewI5aq1t2fpmTGOs1Hfl6mVpt3afTUaflF3yXn6KLmoy30Id6K0jZLEe9jh5LDSC2eX3+5yx2l2E1kk+6eO9zG+a6dFrtX4GmvsNOR9X8ZB+q3N8mq6OQzOk896QN9ZzW83GnmsZz1IuW5N+iuZJXaRvzfOO405DAeC8LJZ2LVbABVZUjqysb07oVYkiIAQAgBAIgNvosztvOxrR3kk/tC9R/DlPtVJcEjhxz7KR0a9UVwIAQDSgI3IBjkBE4oCNxQDGOxHEIQ9h4R1J+V2Vpz62w1/LBXwKqaKtWXI9PjZJ0ZS8/k7GzuqWHaYT3y2qTyCtjzRjaWxFjYdbIK8A0OPgVpxDtSl5e+R04KOtiILjf0z+Dnb94F3rOc7vNVW0y4xDuyfouf42z73uHfG8LfV/pPl7o4F31z9ma9jd/FxO2Rzu7rLN/lcejH+7fzOjH5U2vL3N+0ghsg3SeyCzxq8KUh0z2rVG3V1grwbVx/aufFy1aEnw98vk34aOtWiuslc5bS1rJBIwrU9+KpKc22W1SCSND/TqcubbATWnyZ3e6Rqw0jKSgnwfvE5IpaxtaPfWaQfVYPzTxBdmiJ613wOfEqxeifVzd7oj3zyu91XRymbN6S32durrbx4Ma5/uri0lLVwlR8LerSf0bNlFXqLrwZ0TvHFeLpz1o3ZaSVmKxaMSs0zOA5cxmIgBACAEAIDo+i7KRuO19OQA8yV7P+HoNYZyfjL2SKzGvtpcDbV+cYIAQDSUBE5yAhe5AQvegIHyICHr6EcQhD2HklojA0lZhq66L9GHuKtpL+Z9fdov8Q74S/BfVI2Yn0bEfqRnuslok95WRRGRpx1JGD/t2avMRBo9rguXFu1Pza+/wWGjI3rN7ot+y+TBHzBwXFS2HdX2kvRx1LbZj/Wb7ajzW6r/AEpdeKOL/WuvBm1ZBSZ31bNaD/bue8uTRS7TfBm/ST7PNHRWsdp43yDvmhZ5K7Kcy9JS1tTj6kUz+ZFxvtcuDSU7UUt7X0u/ex3aPV6re5fK/Jy+lDgqmisywqmn/pw0tNtqKXorORX6s5r+5NJRbpR/3f8AE44vt9bmb2iP50v2rMO+evuLr0KuxJ+Rz4rai7ZHVMW8Qn+3O/zV0cpW0Wy9bi71IZTzcWsb+4qm07PVwtt8l9E/mx04VXqG89eRwzyaLGYjVliO6RDaOXGbQQAgBAIgBAddoFlIWb6nvJK+gaIhqYOC4X9SnxLvVZoqyNAIAQFcvQEbnICGRyArSOQFWV6ApyyoDzq1D/1SDc+Z35flR91cNNfzD5+5dVn/ACS8o+yL0xpEfqxu/To9o8ZF3FMZHSV3pbRubFH3vBI7mLgxr7q8/gt9FxynLyXu/sYzT2AtFLYbq+0TRTrtpgOyaM/qC31P6UvI41315nTxs/iZx/Qmb3zRN81zaMXambNIO8I8jbkdV53yeNtP+xW5VGLazV1odtEcfe8vPsaqnSkn2F5v2RZ6OXel5L3Od0iccVxUNp1VdhtdCT6W0DbZ6/llYV0Y1ftLrrYcC7xs6Jwll+9s/wCkTv8AILbomNqcvNGnEvNFqxf/ABbmsH5bHX31bHOJ0cFX2h/3bPa558l5z+IZ9iEfN+r/AAztwSzb66zNhy83hltO2YjVliO6iIbRy4zaCARACAFIInTC8GN7T3GjWjMn4qTsAXRQw1StJRgtphOairs7yyR3GNb6rQ3uAC+iUaf6VOMF4JL0KWb1pOW8nqthiKpAICiXICNzkBE5yAgkKApzIDOtDkBw2kGkW+N+psdsdXg22f7mrjgrYl8y2qyvgY/7V7Fy3t7Erd04/s2WLzXWVRgdIZKyTn1rU/ujbTxeVWYx3qW3JfLL3R0bYe++TfpZfBkRPwI5rGiTiN42zOPWxkapIzXg8LrlBunLyfsV2utdea9zuY46WyfYQ0fmtkX+FzaPVnMzxrvCKLMD6uZvMJ/NPaX+6rMrzMzjcfXmceTGhvi4qox1pVbbkl7v5LPB9mlfe39vgxLdZgdq00qaRtqTZf6FupaJBtss/wCm4fJZY12pJ8f+MjlSvLrebWjzQyH+s79Flnd7y6NEZ4e/H4NGJ75diwPC/wDps8DfeVmaB/RllIXO9eaQ/lDWeRXkP4hqJ1lHcl8v5LHBLs366yNJyq6EbQOibzFatOIleVjKCyFXOZgpAICtarayMVcQt1KhOrLVgrsxlJLaZvy2ac0ibdb6xw7hmV6HCaBferu3Bbfsvq+Bx1MWtkTsejVlbE35jQ8jtPxL3fiOrdkvQ0aNKitWmrHFOUp5yZ0bHLdcwJApuBVJAqAzHFSBjigInFAROKAheEBStFnrkgOQ6TWR7WuLSGkh9HkVul8YjkrXANc1rcdRb9Ykc1dSj24c+vIssFOFRfo1eWdt7t6t+d+Fnj2jTJdLJehkayjiwAXnvc+aFzgXYMbRkZ103lRHGU3dvJCpourCyjm/RGHbpXSGjRU1e5zq9m/I684A6wMBXctH6Uq0nO1k9+7YdTxFPDU1STu1ttvu2yGDRjr152O3ZRdcKUYbCtq151NuRpfJQ3HZQ92KzeaaNMcmjrYh/EzfeQe2cv8AdXDo/ZLkdeN/08yCJ1Op+zD+mz2qT3lYHCYrXkRQga4zIeMj3HwAXncVNvETa329MvgvaEF+jC+5fXP5MnSFqdjl3LOlNmupFEn+n017SFCa1s1qH6K+SyxkW6Oe9ezRzXSfW9HWWQdiY/1Zz3WVrffXXolfyyObE98uWh10yHYLQf1Qs90qyNBd0IKWWz74g88ZHF/gQvB6Vk6mMkuLXo7eyLbDrVposrCUlCJKzY9VzbbuzeCAq2u3MjFXFbqWHqVXaKMZTUc2Zptk0+ELbrfWNfYMz7F6LCaBferu3BbfsvqcVTFrZE0NH9GqkOlJcdp8hqV/SpU6CtTjb3fmzklKU3eTOlsthazILJyIsaEEJzCx1ibF1q2mBK0qQOBUpkC1UkGUSsgMJQEbkAwhANLUAxzUJM+2G9UAA8QD4qLk2VsznLV0YgcTRhbtuucB+XL2LDUje+qr+SNqqz1dVSdt12QN0CxuXtWRghkujFBJQtFgIB2KUQzThnBuybTGJT6r4mvxO51Wkc9i4Kco4eo4S8fHh+fe52VIuvTU4+Hh529vazKLrU0s7OYJiaDgXPbZLtGji9dka0HHXvkjjlRnrals2Z+knMabrcbjWMAGPzWgeNVSQw0qz1l4/OZcTrqmrMwrRo2SU4mg2UxVnRwkYbcyuqYmU9mRsdC9FthtcRGZErfzRPCY2KdB+a9zVTb1joYW+jk3un9rbOzzUaPVqC8/sK3fIdOS0jtBGfVzU4utRaP2LtTSd2abXyOmdFcDWD6DWM/K0DyXzvX1qjlJ59XLq3ZVgAWirU13wM4qyK1qt8cY7RCypYepVkowV2xKaiszNNrnnwibdb6xr7BmedF6LCaBt2q7twW37L6nFUxfhE0dH9GhUOlJc7f5DIK/pUqdBWpq3vzZxylKbvJnR2awtbkFLkEi/FZ1g2ZWLMcICgEwCENjgFvMB4CkDgpIFUgyCsiBpQDSEAlEA0hANLUJM+7jyA9oWKMpEbmfHepMSF8SgzIXQoCF9mGtCCpJogVq0ljiMxTEbC0gghaqlOFRaslc2U5ypu8XYoS6HkBJa5grgXNZddTZeqaLRHBUk87vg39rG2WLqNZWXkiKPQ13Uuvgc3EJLBTJCSvY3tgnikfk14LtzT2SeQNVpxENelKK6s07c7Ex2mtPZjG4x50OJ1EOtMADuBaK8Fo0fUi6Sgndq9/XJ81mZV4vW1vBma6kro2g16ySz011DrXaZXfpjJW7GT1MPOX9r+uS+rMKavNI6O36RjYSXHMk+1eBhQnWnaCvct9dRjmZZtU9owibdbtI8Bmea9DhNA27VZ8lm/svqclTF+ETR0d0bFQ6Qlztpx7tivqVOnRjq01Y45SlJ3kdHZrE1uQUuQSL0VmWFybFpkACgkmDUIuOAU2IuKApIHALciBykgUKQKhBlXVkBLqAaWoBC1AMKAjlGB7u/DzQlbSk0VJ4jxUImQl3y8CpIGOZlw8ysTPwI3NQhjGw1I4o9hA8sz5+CIlvMY6Lux8aI0EyF0CxMiF9mUkFO06MDxiEMSubDNc6t7OvjAutLXBkzW6mdrsvaNVSCFU4vRzqS16MtVvansfps8rNbrHRTr6uUlchsmi5Wn0UUzXBoY18xYerYK4RsjN2vad2ia9oqFgK9ZKOJqLVX+mHj5tpfJLrQjnBZ72a2jujABDpKudtOP8AwFZU6dOjHVpxsuvE0Sk5O7Z0VmsIbkEbCRfisqxJLUcACgXJQ1LC4t1TYi4oCWIuOopIFopAoW1bCBaKSBUAKbAoFqkDS1ANIQDS1AMLEBHO3Dn4Y+ShmUdpUjZ5eaIMW78clJBGWZfGsrEzWwjc1CGEUePektgW0cIsO/yRGL2ius5x5+KlhDnWQkniVgZsPkSkgls+jATjxRkFxlhaPZ55IkRcsMhHxrUNWJJG2dYMm5K2EBRYjWH3UsLhRLC4tEsLhRTYgVLAKKbAEsBQti2ECqQCkAgKl1AIWoBLiATq0AdWgIbTH8dw/wAqGZRIGxfHJEQxeq8/AKSCMxeagzWwaYUIJIbPmoYRLHZ/jmFKIH9R8cygJDAsTMOrCkxJIm5qGB4b8ciskQKxuI+NShgnWABACAEAJYAgBACkAgALNbCBVIBACAiuoAuoAuIBbiALqAr2huPxv/4UMyjsIwzDv8ERDFueakgb1fifJQzJbA6tAyWOPDmoYRIxmXxrUoxC7hyCkCkLAzGEKSB7BgoZA6nxyWQCmPNQwSIASwBLAKpYAlgCWAJYAhAIAClAVSAQAgEQAgBACAEBA8YlYma2CBmHf5KUYseG+fipIG3VDMkIQgY9owUBDgPjvUoxYlMO7wUgKLEyQ0hEQPaMFDAvx4LIgQ+ahgegBACAVAIgBAKgEKArw2m9SopU4d1cUBZUoApAIAQCIAQAgBACAjAWJlccAsjFihAMIUMlDSEJZJRQQLRZIgRAIsTJDXKSGPIWIArMgD5+ahgegGvNBVAVTKQaupURvdQHe2g9maAdJK9oHZvGhrdrnkAO/M0QEhe4HLANqTXXjgMN3tCAY+0HGgGDWkVNMXEgDLcgHPmoHGmLTTicP8oBkj3j1cGkk9q6KHZrQDXANLiBU3mgVJ+lQb6Z6kBKyY1oR9ItHIVqe5AJBM52baClSTvyGWJpn5qQO+UszrqrryoT4A9yAeyUHI5Z95HiD3IB6AEAIAQCFAAUAFIAIBpUMlDShLHqCBVkQIgGrElDVIJFiA+PasyBCjA9QAQEQs7ccPnZ54jZXYgHPjDs/YSPBANMDaAUyFBicqU8CgFMLdmz9OSAQ2dpzGu9rz2+wIB0kTXfOFad3drQAYm7NYPMZIAETRjTWTrzOZUgQQgEnHGms6uaAabK05gnPW7WCDr2EoB7IgK0Geee0nxcUB//2Q==">
            <a:hlinkClick r:id="rId2"/>
          </p:cNvPr>
          <p:cNvSpPr>
            <a:spLocks noChangeAspect="1" noChangeArrowheads="1"/>
          </p:cNvSpPr>
          <p:nvPr/>
        </p:nvSpPr>
        <p:spPr bwMode="auto">
          <a:xfrm>
            <a:off x="50800" y="-1516063"/>
            <a:ext cx="3810000" cy="3171826"/>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68" name="AutoShape 12" descr="data:image/jpeg;base64,/9j/4AAQSkZJRgABAQAAAQABAAD/2wCEAAkGBxIQEhQUEBQUFBUVFBQVFBQUFRQUFBUUFRUWFhQUFRUYHCggGBolHBQUITEhJSksLi4uFx8zODMsNygtLisBCgoKDg0OGxAQGiwkICQsLCwsLCwsLCwsLCwsLCwsLCwsMiwsLC8sLCwsLSwsLCwsLCwvLCwsLCwsLCwsLCwsLP/AABEIAM0A9gMBEQACEQEDEQH/xAAcAAABBQEBAQAAAAAAAAAAAAAAAQIDBAUGBwj/xABHEAABAwEEBgYFCgUDAwUAAAABAAIDEQQSITEFQVFhcYEGEyKRscEjUqHC8BQyQmJyc4KSorIkM2Oj0QfS4RVTsyU0Q5Ok/8QAGwEBAAIDAQEAAAAAAAAAAAAAAAEFAgMEBgf/xAA6EQACAQICBwcDAgUDBQAAAAAAAQIDEQQhBRIxUWGB8CIyQXGRscGh0eETIwYkM2LxQoLCFENScqL/2gAMAwEAAhEDEQA/APcUAIAQAgBACAEAIAQAgBACAEA0vAzQFSLS0DnBjZGlx+aK/OGdW+sOC1qrBy1U8zdLDVYx13F29vPdzLgK2GkVACAEAIAQAgBACAEAIAQAgBACAEAIAQAgBAIgBACAEAIAQAgAlAYGmelMNnJAN5wJFBleGYwxJG4UGRIXNWxMaeXid2GwFStnsXXXsmcPpbpNNPhW63DDD2NxA53jvVZVxU6nBF7h9H0qOe19deHkYrp3NPWAm+03w44m83EEk5nBaE3e53asWtS2TytwPcGL0Z4YcgBAJVAFUAqAEAIAQAgBACAEAIAQAgEQAgBACAEAIAQAgBACAEBS0zO6OCRzKXww3K5Xzg2vMhYzbUW0bKMVKpFS2XzPHZiLxpUgEhtcTdB7NTt1neSvPSd22ezj3URF1EsS2V7RLgRrIoBrJOQA1lZarMdezuey/wDWGsjYDi662oyoaCoO/gvQLYeLlbWdhkenRQXhiTiTRrWgupxyUmJK/T8NHEEkNoCaUFTqqaU57RSq0V8RTortvr45m6lh6lV2iuuG85/SXSVz6iPAbcQO/Bx/TzVFiNLSllDZ11lYuKGjIxzn18e/Ij6OaTkFoY1ziWyVaQcgbpcCAMBiKYbVr0Ziqn66jJ5S9zZj8LT/AEHKKzWf3O5C9QedFQAgBACAEAIAQAgBACARACAEAIAQAgBACAEAVQCFyA5vpbpuBsEkZkbeeC0HNodXCpGZBGTakbFz1q0Yxaud+EwtWVRTtkmn1+cuJ5VJaADQazQDWScgAMzuCqFC56SVRI1rF0cmfQznqGnJpF6Z32Yxl+LHcV2U8JJ97Iq6+k4Ryhm/p15HRWKwRWb+W244il4+ktD+eTeApwXfTpQp91FRWxNSt33lu8OvMdO4tz7PO8/mch8YLYaDO6++4NBpmSdYa1pc48aNK5sXWdKk5R2+H35JNm/C0lVqKL2ePHwXq2r8LjZZC4iuoUaNTRsaNQXjZzlN3bPUwgoqyI3OWNjNss6Em/iYPvG+3DzXbgI/zEPM5cW/2J+R6LabcyPM47Bn/wAc17A8qLFbWOIaDVxFaDGnE80A91pZSt4HMYY4jMCma11KsIK8nYmMW9hm2nSvq+R9uQ9vJUGL09CHZp5vrl7+SOunhG82WNF24y1DhQjZkQV06I0lLFqUZrtLduf2Ndeh+nmthoK6OcEAIAQAgBAIgBACAEAlUAVQCVQBVAFUBiaX6TwWcVc4HOlDhUaqit7g0E7loqYiEEdlDA1ar2W6622R55p/p5LP2IuyHGgF2pcTkGxit47nXq7Aq+eJnUyiXFDAUqPalm+usrebKtj6LWiZwfanmEO1H0lpdsDWY3R9rL1VspYOUs6hrr6TpwWrTV/b89ZnW2DRsVmwibccRSv8y0v29rJo3DDcu+nTjDuopq2IqVe++XgXOpLa1PVg50o6V32nGoHDHkthpKFq0lHECGUbtOZP2nHEoDmNMacazGR13WBm4jczM8TQb1zTxMV3c/bry9TupYCpLOfZX19PDn6GV0W0zJabRLcY7qWQy3n0LgHGgAe4dltRXDPeVX6QnKVHN8uFn8+J24eFOnUSgufi3df5sjeltIC88oXLVzsLZLJNOLzQGx/915usp9XW7kKcFY4fR9Spnay3s4q+Np0sm89y2/g2LHo6OGj8XEYiWTsNBGtjB4mvEK7w+ApUbPa9/wBior46pVVlkty+fxkTSznPHi7Dub8cV2nGNsTzK4gk3Gir6YVBNA3mfBV+ksd/0tLWW17OG97t1uLzyRto0v1JWNO9hdADW+qMues814jE42tiG3N7evN8y0hSjFZDarkNiRo6AeOscPqHxC9F/DmVef8A6/JyY1dheZvF1F7ErByAEAIAQAgEQAgBAJVAJVAJVAJVAYml+k8FnFS4E40x7JI3ipd+EEjWtFTEQgdlDA1ar2W9+vOx57pzpzNObkQLQ7AClXOOxsYrU7je4BV88VOo7RLmjgKVFa0tvXj4creZBYuilondftbzFe+ifSWl9MgG4huG3Eeqs6eClLOozVX0nTgtWln9F11c6zRmiobLhCy45woSPSWl+2rvojcMNwVhClGCtFFNWxFSt33y8PQ0BDdBvHqwcw0h0h+081A9vJbDSUrXpWOEG5Ro1nWeLjiUHjY57S2mbmMrurFKgEEyOH1Y8+brrd656mIjHZn11s9Tto4GpUzlkvr9l9X/AGnNt0naLW4tsMTqN+dM8t7G29KfRxcG9reVxVa0pd52XXh8v1LGnSpUO6rvZxfzyWXAfZ+jkEZL7U82mQ4loLmWeuu840kmP5Qd64amMSyp+vXx6m79Ocu87e/2X18joLNZZ7QxtwNjgb8wuAigaP6bGjtYawOJUUsJXxDvLZ16mqpiaOHyW31fN9eRsWPQsUQvO7Zz62cUYPu4tfE14q2oYGlTztd8SsrY2rUyWS4ff/Bo9W53a/uS5/gj8Ce9dpxFa0WiOM1qXu9d2JruGQ5YoSYNut5cC6oDRm9xo0HZXWdwqVpq4inTybz3Lb+ObN1KhOpmllvez8+hN0K0mydloMdSGyxsLiLtew51WjOmOunBeZ07VlNRuttvefXJHdQpxg7J7/g3JLQAvOxptnVcrMmfKS2MFxGdMh9onAc12YfBVKztCNzVOrGCu2aWi43ROLg6++haQ35jakHtPOZwy8V6vRujP+levKWeyy2FdXxH6i1Usi4ydzzUEvIOY7MbSNrjn8YK3OYsMtnVg3n1O7IU1CuKA1TaAAK6xlrOGoLCpVhTV5MlRb2CWa1NkrdxoaHjnqw1rVhsVTxCbh4O3VjKdOUNpOukwBAIgBAIgEKAagKmlbb1ETpKXqXQBUNq5zgxtSchVwqdlc1hOWrFyNlGn+pNRva55hp7prLMCGdlp2gZfYxH5r24BU9TGynkj0tDRtOhnLN9dZW5lbRPRaW1hs9okuMlALaektEoyF0YhopkTWnqrdRwbn2ps0YnSUaL/Tgs1yS+/WZ2GjtEQ2TsxM6tzhjT0lpf9p+N0bhhngFZU6caatFFJWxFSs+2/sXxCW1vHqwcw0h0jvtPNQOAryWZpKVq0tHCDco0azrO9zjieaDa7I53TGnLn813V4VDSKyuByux583Fo3rnqYiMNmfXX3O6jgKlTOWS69Pq1/4nNx6VtNqcRYYyA09qdxbVn2pnUZFwb2t5XFVrSlnJ2Sz6+79Sxp0aVHJK7f1+X5bOCJLNoCCKr7S75TJ84tBcyz1OZcTSSY7zdB2FV88WllDN7+vj1N+rOfedl9fsvqb1nsk9oa26GxwtHYc4COFrf6bGjHDWBxKmng6+IzlkuvDrzNNTFUaF0tvDbzfXkbNi0LFEL7hfOfWTjsj7uLXxNeKt6GBpUs7XfEqq2Nq1MlkuH3NURucb3PrJcXfgj1cT3rsOQgntccRr853rvxPIZDkgMi1aSfIC4UDK0MjzdYDsvHM7hUrTVxFOl3nyXVlz9DbToVKmxddcuJz1q0s0vEcDXWmZ2QuuI4siHacN7sNyrKuMq1Mo9lcPvt9LeTLCGFp0u1PN8ere/mOZ0YlmIfpGUswwhiLXSgeq5/8ALiH1W3uSr54mlRy2vr055/2mcqkp93Lj1tNzRtmZG0xWKEMbUF13EkgUDpZXGpNDrPALlccRjpWUcvbn/hcDC8KWbZo2fRoJ7Z6wjNrCWxt3OkNCeApzVvhtC04Z1Xd7vD8nJUxbfdyL8TbwutAcBhdb2IG8Tm4/FFdQhGCtFWRyttu7Hy3Gj0jr1MmDsxjgBnzw3LIgpS6UdIbkTS4j6LRgB4NHFY1Jxpq83brwW1kpN7BrY6YyuvH1Iz2fxSeTe9UOL09CnlSV+OX5S/8ArkdlPByecuuuRJPanPzOGwZc9Z5rzGIxlWvfWfXu+Z3wpRhsOg6Ox0ir6znH3fJeu0DT1cInvbfx8FdjHer5I1VdHICARAIgEKAQlANKAyOlQrZn09eD/wA8dVqrq9No6sE7V4vz9meGWl/ZHALz1NZnrK7PTOj1ruWayU+jZ4DzFjlf4kL0kO6jx+JzrT837m1o+1XY5Tl6QA8oYSceLieayNRzGmNN/OqaBoLnZE0qBRoJF5xLmgCoz1UWqtVVKN2dWEwrxE9W9kuvh5+HHYcp/wBXtFpk6qxtuuxJkc5t9rdbnSGjYm4/RF7eVW1MS5K8nZdenWZbwoUqGSV36/l+WzcixZujkEXbtLvlMhxLauZZwTmTlJKc8TdB2FV88bH/ALau9/Xx6m/UnLOWS5X+y+pvQWKe0NaQBFC0dlzgI4mt/pRtGPECm9ZUsFXxHalkuthz1MVRw90tvDbzfXkbFj0JDCLxF4jHrZxgN8cXme9XOHwNKlna74lVWxtWpley4GmGkm9lr6yXF34I9XOnErrOMiltcURqDed67jV3LUOSEmTatJvkBcCGsrQyPN1gOyv0juFStNXEU6fefLrJe/A3U6FSp3V11y4nPT6WaXhkDHWmU5AtJHFkIxI3vNNoVZVxtWfdyXXjtf08iwhhKdNa03fr0+dzJxoGWUh9vmLcABFEWukA9Vz/AJkY+qyvJVtXEU6bzd31yXvvibf1G8oKy69eszWsEYaDHYogxv07mvfLK41caU+ceS0QWKxbtBZcPl/GzgaZShDOb9fhF6z6MBxeetIza0lsTdzn4E8BTmrjC6Fpwzq5vd4HJUxcn3ci/Ey8KNAc0YUb6OBvE5u+MFcxioq0VZHK3d3Y6W40ekN+mTR2YxwaM+fcpIKM2lXym5C0uIGTRg0b9TRxosalSNNXm7fPktpKV9hD8krjM++fUjNG/ik1/h71QYvT0IZUs3y/KXLW80dlPByecuuuXMmMnZutAa31WijeJ2nearzOIxlWs3rPb1n4vmd9OlGGxDFyN3NgIDsdEsuwxj6oPfj5r6Po6Gphaa/tX1zKSu71JPiW12GoEAiAaUAhQDSUA0lAZvSL/wBtMT9Fl78hDvJa6rtBvgb8NnWiuK+p4JpXs3h6pcO4keSoIRtKx6uq7pHojDcgA9SGn5bAweL16JKySPITd5N8WaE812KX76T2NY33VJiefaWtFWyHa5jP3PP7Wqtx7zS4e7/Bd6JVqc5cbei/JD0AmPX2kbYGn8srP8qtxkf2Vz+DppyvV63M3rc4ue1u1zR3uAXFhKevJLibcRPVTZ3r7dekLtdaNJxu1ndGC0HIhrV7E8qNjlaGNkOLnC9eOJx2bOSEmTabeXk0IAGbnGjRXxO4VK0Va8KXeee7rrcbKVGdTu9dehjTaQBcGQtdNIcqtJHFsQzG93cuCpi51Mo5Lrm+sjtjh4U85dfb34kp0M+Q37bIfu2EOfT1XP8AmsG5teSr51qcctr65LrI2fqSfdyXXqaFiZdaY7JGGN+ncwqdskhxceJ5LR+jXxWUNnW1/GzgYOcYO8vr8F6zaLacXnrSMw0lsTftPNC7gKcCrLC6Gp086mb3eH5OepipPul6OO8KNAeBqb6OBvm7l3K5jFRVksjlbbd2OmLG/wAw36ZNpdjG4NGfPDcpIKM2lXym5C0vI1NGDRvOTRxWFSpCmrzdvnyXj1cySb2EPyMZzOvn1IzRn4pMz+HvVBi9PwimqW3l+UuWtfwaOung5PvddcfQmMnZugBrfUaLreNNZ3mq81XxtWu25vb1n4vnc74Uow2LrrcMXIbAQAhAUrgNeHes4R1pJbwd1G2gA2Ydy+nRWqkihbu7jlkQCAaUA2qAQlAMJQDSUBmdJhWyWkDXBL+wrXVWtBrgb8K9WtB8V7ngvSc0dP8Abm/c5U0F+7zPTTdoR5HodtFGyN+rKO6Kyx+ZV6eTH6UmpC/fNP8A+V48kB5/pKT0bfrPkdyF1o8HKpxbvVfCy+fk9DgVq4Zcbv62+BvQA/xU2w2aQcw+MjwWjFR1qNuPwzCE9WpfradWcZohtli/e1a8JBKStvMcTJuLfBnRRTYtO0xn+7M/yXoSiG220XbPF90z9oKgk5m1W4iEH1nPdThRoPsKosbVbxDjut7IucLTtQT3/c1egVo6yzTOGB+UuY7aQIo3NBOztHDeq3SVV09Vb19MzBRvM0IpWuna14q3tkjEVDY3u1fZCy0coVasU9mfszVXbjFs1nSNDTUDskgMHZYAGscTQZ4vAXrUklZFbe+ZYlY1mMhv0+jkwcGjPn3IClPpN8puRNLiNQyaN5yaFhUqwpq83brwXSJUW3kQfJBnM7rD6kZIZ+J+bvw04rz+L0/GN40Vz6uvTW4SR2UsG3nLLrrb6EzpMLoAa0ZMaLrRy1necV5mvi6tZtze3rPfzud8KUYbENXNc2CIAQgRACkFjR7L0sY+uPYa+S7dGw18VTXFP0zNdZ2pyfA7QL6KUgqAEAwoBpQDSUAwlANJQFPSmMMw2xSfscoewyh3l5o+fulR7U29z/aSfNUlP+p6Hqqr7CPSLd/MkG18o77VBH7qvGeTWwoaZmpZgdrpnd80hQk4fSYNI26xEzvcXPP7gqWo9ao3xZ6aEdShGL8Ir2zLvQ1gbaC0a4J+Zu18lniF+1z+GV8Xepfrajo4MbTAP6sfscD5LVgl+4icU+w/I145aCM/VjP/AOeeTzCuyoK3SKW7DGNkUY7mAeSEM57SUZEcbcqQsB4mrz+5ecnF1K8p72/cvk1ClGO5L2NX/TwllltDTn8rDsNhs7R7q5NK0m9W25e8zmpy7b63F6CT0zzshnP9st95b9DU2qufgmasVLsGxan4uG10ntmgjA9hXpyvGdIrZdJ5qUruwJLM4iNjchdaSNrnCpcdpxXhtKVZVZyknlf1zy9FaxbYeKih6pTqBACECKQCAEAIDR0BHWdv1Q53su+8rnQNPWxae5N/Hyc2LdqR1YXuSpFQAgGFAMKAY5AMKAYSgIZm3gW+sCO8U80auSnbM8B0q2/O0evJCP8A7Or/ANypqavVyPT4ns0nzO/e6sldso/Vb3n3Fcnl1sMPpFJ/CQj1owfzknzUN2zMlHXeqvHL1Odtw9NJsaQwfhAZ7pVLSWZ6bFS8ETdFT/Fs3slHfG7/AAuiv/T5orIu0zdssn8ZZx9YuP4Y3u91c2BzqpGeLX7cmarjSMbmEd1gHm9XZUEXSh2TRsa0ewI5aq1t2fpmTGOs1Hfl6mVpt3afTUaflF3yXn6KLmoy30Id6K0jZLEe9jh5LDSC2eX3+5yx2l2E1kk+6eO9zG+a6dFrtX4GmvsNOR9X8ZB+q3N8mq6OQzOk896QN9ZzW83GnmsZz1IuW5N+iuZJXaRvzfOO405DAeC8LJZ2LVbABVZUjqysb07oVYkiIAQAgBAIgNvosztvOxrR3kk/tC9R/DlPtVJcEjhxz7KR0a9UVwIAQDSgI3IBjkBE4oCNxQDGOxHEIQ9h4R1J+V2Vpz62w1/LBXwKqaKtWXI9PjZJ0ZS8/k7GzuqWHaYT3y2qTyCtjzRjaWxFjYdbIK8A0OPgVpxDtSl5e+R04KOtiILjf0z+Dnb94F3rOc7vNVW0y4xDuyfouf42z73uHfG8LfV/pPl7o4F31z9ma9jd/FxO2Rzu7rLN/lcejH+7fzOjH5U2vL3N+0ghsg3SeyCzxq8KUh0z2rVG3V1grwbVx/aufFy1aEnw98vk34aOtWiuslc5bS1rJBIwrU9+KpKc22W1SCSND/TqcubbATWnyZ3e6Rqw0jKSgnwfvE5IpaxtaPfWaQfVYPzTxBdmiJ613wOfEqxeifVzd7oj3zyu91XRymbN6S32durrbx4Ma5/uri0lLVwlR8LerSf0bNlFXqLrwZ0TvHFeLpz1o3ZaSVmKxaMSs0zOA5cxmIgBACAEAIDo+i7KRuO19OQA8yV7P+HoNYZyfjL2SKzGvtpcDbV+cYIAQDSUBE5yAhe5AQvegIHyICHr6EcQhD2HklojA0lZhq66L9GHuKtpL+Z9fdov8Q74S/BfVI2Yn0bEfqRnuslok95WRRGRpx1JGD/t2avMRBo9rguXFu1Pza+/wWGjI3rN7ot+y+TBHzBwXFS2HdX2kvRx1LbZj/Wb7ajzW6r/AEpdeKOL/WuvBm1ZBSZ31bNaD/bue8uTRS7TfBm/ST7PNHRWsdp43yDvmhZ5K7Kcy9JS1tTj6kUz+ZFxvtcuDSU7UUt7X0u/ex3aPV6re5fK/Jy+lDgqmisywqmn/pw0tNtqKXorORX6s5r+5NJRbpR/3f8AE44vt9bmb2iP50v2rMO+evuLr0KuxJ+Rz4rai7ZHVMW8Qn+3O/zV0cpW0Wy9bi71IZTzcWsb+4qm07PVwtt8l9E/mx04VXqG89eRwzyaLGYjVliO6RDaOXGbQQAgBAIgBAddoFlIWb6nvJK+gaIhqYOC4X9SnxLvVZoqyNAIAQFcvQEbnICGRyArSOQFWV6ApyyoDzq1D/1SDc+Z35flR91cNNfzD5+5dVn/ACS8o+yL0xpEfqxu/To9o8ZF3FMZHSV3pbRubFH3vBI7mLgxr7q8/gt9FxynLyXu/sYzT2AtFLYbq+0TRTrtpgOyaM/qC31P6UvI41315nTxs/iZx/Qmb3zRN81zaMXambNIO8I8jbkdV53yeNtP+xW5VGLazV1odtEcfe8vPsaqnSkn2F5v2RZ6OXel5L3Od0iccVxUNp1VdhtdCT6W0DbZ6/llYV0Y1ftLrrYcC7xs6Jwll+9s/wCkTv8AILbomNqcvNGnEvNFqxf/ABbmsH5bHX31bHOJ0cFX2h/3bPa558l5z+IZ9iEfN+r/AAztwSzb66zNhy83hltO2YjVliO6iIbRy4zaCARACAFIInTC8GN7T3GjWjMn4qTsAXRQw1StJRgtphOairs7yyR3GNb6rQ3uAC+iUaf6VOMF4JL0KWb1pOW8nqthiKpAICiXICNzkBE5yAgkKApzIDOtDkBw2kGkW+N+psdsdXg22f7mrjgrYl8y2qyvgY/7V7Fy3t7Erd04/s2WLzXWVRgdIZKyTn1rU/ujbTxeVWYx3qW3JfLL3R0bYe++TfpZfBkRPwI5rGiTiN42zOPWxkapIzXg8LrlBunLyfsV2utdea9zuY46WyfYQ0fmtkX+FzaPVnMzxrvCKLMD6uZvMJ/NPaX+6rMrzMzjcfXmceTGhvi4qox1pVbbkl7v5LPB9mlfe39vgxLdZgdq00qaRtqTZf6FupaJBtss/wCm4fJZY12pJ8f+MjlSvLrebWjzQyH+s79Flnd7y6NEZ4e/H4NGJ75diwPC/wDps8DfeVmaB/RllIXO9eaQ/lDWeRXkP4hqJ1lHcl8v5LHBLs366yNJyq6EbQOibzFatOIleVjKCyFXOZgpAICtarayMVcQt1KhOrLVgrsxlJLaZvy2ac0ibdb6xw7hmV6HCaBferu3Bbfsvq+Bx1MWtkTsejVlbE35jQ8jtPxL3fiOrdkvQ0aNKitWmrHFOUp5yZ0bHLdcwJApuBVJAqAzHFSBjigInFAROKAheEBStFnrkgOQ6TWR7WuLSGkh9HkVul8YjkrXANc1rcdRb9Ykc1dSj24c+vIssFOFRfo1eWdt7t6t+d+Fnj2jTJdLJehkayjiwAXnvc+aFzgXYMbRkZ103lRHGU3dvJCpourCyjm/RGHbpXSGjRU1e5zq9m/I684A6wMBXctH6Uq0nO1k9+7YdTxFPDU1STu1ttvu2yGDRjr152O3ZRdcKUYbCtq151NuRpfJQ3HZQ92KzeaaNMcmjrYh/EzfeQe2cv8AdXDo/ZLkdeN/08yCJ1Op+zD+mz2qT3lYHCYrXkRQga4zIeMj3HwAXncVNvETa329MvgvaEF+jC+5fXP5MnSFqdjl3LOlNmupFEn+n017SFCa1s1qH6K+SyxkW6Oe9ezRzXSfW9HWWQdiY/1Zz3WVrffXXolfyyObE98uWh10yHYLQf1Qs90qyNBd0IKWWz74g88ZHF/gQvB6Vk6mMkuLXo7eyLbDrVposrCUlCJKzY9VzbbuzeCAq2u3MjFXFbqWHqVXaKMZTUc2Zptk0+ELbrfWNfYMz7F6LCaBferu3BbfsvqcVTFrZE0NH9GqkOlJcdp8hqV/SpU6CtTjb3fmzklKU3eTOlsthazILJyIsaEEJzCx1ibF1q2mBK0qQOBUpkC1UkGUSsgMJQEbkAwhANLUAxzUJM+2G9UAA8QD4qLk2VsznLV0YgcTRhbtuucB+XL2LDUje+qr+SNqqz1dVSdt12QN0CxuXtWRghkujFBJQtFgIB2KUQzThnBuybTGJT6r4mvxO51Wkc9i4Kco4eo4S8fHh+fe52VIuvTU4+Hh529vazKLrU0s7OYJiaDgXPbZLtGji9dka0HHXvkjjlRnrals2Z+knMabrcbjWMAGPzWgeNVSQw0qz1l4/OZcTrqmrMwrRo2SU4mg2UxVnRwkYbcyuqYmU9mRsdC9FthtcRGZErfzRPCY2KdB+a9zVTb1joYW+jk3un9rbOzzUaPVqC8/sK3fIdOS0jtBGfVzU4utRaP2LtTSd2abXyOmdFcDWD6DWM/K0DyXzvX1qjlJ59XLq3ZVgAWirU13wM4qyK1qt8cY7RCypYepVkowV2xKaiszNNrnnwibdb6xr7BmedF6LCaBt2q7twW37L6nFUxfhE0dH9GhUOlJc7f5DIK/pUqdBWpq3vzZxylKbvJnR2awtbkFLkEi/FZ1g2ZWLMcICgEwCENjgFvMB4CkDgpIFUgyCsiBpQDSEAlEA0hANLUJM+7jyA9oWKMpEbmfHepMSF8SgzIXQoCF9mGtCCpJogVq0ljiMxTEbC0gghaqlOFRaslc2U5ypu8XYoS6HkBJa5grgXNZddTZeqaLRHBUk87vg39rG2WLqNZWXkiKPQ13Uuvgc3EJLBTJCSvY3tgnikfk14LtzT2SeQNVpxENelKK6s07c7Ex2mtPZjG4x50OJ1EOtMADuBaK8Fo0fUi6Sgndq9/XJ81mZV4vW1vBma6kro2g16ySz011DrXaZXfpjJW7GT1MPOX9r+uS+rMKavNI6O36RjYSXHMk+1eBhQnWnaCvct9dRjmZZtU9owibdbtI8Bmea9DhNA27VZ8lm/svqclTF+ETR0d0bFQ6Qlztpx7tivqVOnRjq01Y45SlJ3kdHZrE1uQUuQSL0VmWFybFpkACgkmDUIuOAU2IuKApIHALciBykgUKQKhBlXVkBLqAaWoBC1AMKAjlGB7u/DzQlbSk0VJ4jxUImQl3y8CpIGOZlw8ysTPwI3NQhjGw1I4o9hA8sz5+CIlvMY6Lux8aI0EyF0CxMiF9mUkFO06MDxiEMSubDNc6t7OvjAutLXBkzW6mdrsvaNVSCFU4vRzqS16MtVvansfps8rNbrHRTr6uUlchsmi5Wn0UUzXBoY18xYerYK4RsjN2vad2ia9oqFgK9ZKOJqLVX+mHj5tpfJLrQjnBZ72a2jujABDpKudtOP8AwFZU6dOjHVpxsuvE0Sk5O7Z0VmsIbkEbCRfisqxJLUcACgXJQ1LC4t1TYi4oCWIuOopIFopAoW1bCBaKSBUAKbAoFqkDS1ANIQDS1AMLEBHO3Dn4Y+ShmUdpUjZ5eaIMW78clJBGWZfGsrEzWwjc1CGEUePektgW0cIsO/yRGL2ius5x5+KlhDnWQkniVgZsPkSkgls+jATjxRkFxlhaPZ55IkRcsMhHxrUNWJJG2dYMm5K2EBRYjWH3UsLhRLC4tEsLhRTYgVLAKKbAEsBQti2ECqQCkAgKl1AIWoBLiATq0AdWgIbTH8dw/wAqGZRIGxfHJEQxeq8/AKSCMxeagzWwaYUIJIbPmoYRLHZ/jmFKIH9R8cygJDAsTMOrCkxJIm5qGB4b8ciskQKxuI+NShgnWABACAEAJYAgBACkAgALNbCBVIBACAiuoAuoAuIBbiALqAr2huPxv/4UMyjsIwzDv8ERDFueakgb1fifJQzJbA6tAyWOPDmoYRIxmXxrUoxC7hyCkCkLAzGEKSB7BgoZA6nxyWQCmPNQwSIASwBLAKpYAlgCWAJYAhAIAClAVSAQAgEQAgBACAEBA8YlYma2CBmHf5KUYseG+fipIG3VDMkIQgY9owUBDgPjvUoxYlMO7wUgKLEyQ0hEQPaMFDAvx4LIgQ+ahgegBACAVAIgBAKgEKArw2m9SopU4d1cUBZUoApAIAQCIAQAgBACAjAWJlccAsjFihAMIUMlDSEJZJRQQLRZIgRAIsTJDXKSGPIWIArMgD5+ahgegGvNBVAVTKQaupURvdQHe2g9maAdJK9oHZvGhrdrnkAO/M0QEhe4HLANqTXXjgMN3tCAY+0HGgGDWkVNMXEgDLcgHPmoHGmLTTicP8oBkj3j1cGkk9q6KHZrQDXANLiBU3mgVJ+lQb6Z6kBKyY1oR9ItHIVqe5AJBM52baClSTvyGWJpn5qQO+UszrqrryoT4A9yAeyUHI5Z95HiD3IB6AEAIAQCFAAUAFIAIBpUMlDShLHqCBVkQIgGrElDVIJFiA+PasyBCjA9QAQEQs7ccPnZ54jZXYgHPjDs/YSPBANMDaAUyFBicqU8CgFMLdmz9OSAQ2dpzGu9rz2+wIB0kTXfOFad3drQAYm7NYPMZIAETRjTWTrzOZUgQQgEnHGms6uaAabK05gnPW7WCDr2EoB7IgK0Geee0nxcUB//2Q==">
            <a:hlinkClick r:id="rId2"/>
          </p:cNvPr>
          <p:cNvSpPr>
            <a:spLocks noChangeAspect="1" noChangeArrowheads="1"/>
          </p:cNvSpPr>
          <p:nvPr/>
        </p:nvSpPr>
        <p:spPr bwMode="auto">
          <a:xfrm>
            <a:off x="50800" y="-1516063"/>
            <a:ext cx="3810000" cy="3171826"/>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70" name="AutoShape 14"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72" name="AutoShape 16"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74" name="AutoShape 18"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76" name="AutoShape 20"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78" name="AutoShape 22" descr="data:image/jpeg;base64,/9j/4AAQSkZJRgABAQAAAQABAAD/2wCEAAkGBxQQEhUUEhQWFhUWFxUYFxUWFxgUFhYYFBUWFhwVHRcYHiogGBonHBQUIjEhJSkrLi4uGB8zODMsNygtLisBCgoKDg0OGxAQGiwkHyYtLCwsLCwsLCwsLCwsLCwsLCwsLCwsLCwsLCwsLCwsLCwsLCwsLCwsLCwsLCwsLCwsLP/AABEIAN0A5AMBEQACEQEDEQH/xAAcAAEAAQUBAQAAAAAAAAAAAAAABgIDBAUHCAH/xABQEAACAQMBBAYFCAUGDAcBAAABAgMABBEhBQYSMQcTIkFRYTJxgZGhFCNSYoKxssEIM0Jy0WNzkqLC4RUWFyQ0Q1ODo7O0wzVkhJPS0+Il/8QAGwEBAAIDAQEAAAAAAAAAAAAAAAMEAQIFBgf/xAA7EQEAAQMBBAYIBAYCAwEAAAAAAQIDEQQFEiExMkFRYXGxExQigZGhwdEVIzPhNEJSYnLwJIKSosIG/9oADAMBAAIRAxEAPwDuNAoFAoFAoFAoFAoFAoFAoFAoFAoFAoFAoFAoGaCiKVXGVIYeIOR7xQV0CgUCgUCgUCg+UH2gUCgUCgUCgUCgUCgUCgUCgUCgUHOulrehoYxZ27ETzjtspwYoeRbI5M3Ie091aXK4opyt6LSVaq7FFPv7ocy2W0tmQ1pNJCR3Kco370Z7LevGapUamqJ4vWX9h6e5TimMT2x9e1P93ulYqwj2jGEBwBcxZMefF0Osfr1FW7d6mvk8zrNl39NxmM09sfV1CKUOoZSGUjIIOQQeRBHMVK5yugUCgUCgUCgUCgUCgUCgUCgUCgUCgUCgUCgUGr3h25FZW8s8h7MY1A1JY4CoB9IkqPbRmImZxDgs9zJPLJPMcyytxN4KP2Yx9VRgfHvrmXrm/U9/szRRpbMRPOeMvlQuktXLDGMcRYhVUDJZmOAoHeSSBW9umaquCrrL9u1amq5ydq6ON25NnWaxSyMzsS5TOUh4terTyH355V1YjEPnNdUVVTMRiEqrLUoFAoFAoFAoFAoFAoFAoFAoFAoFAoFAoFBbuJljVnchVUFmY6AADJJ8sUHnG/uze3E1wxYLLKXVMsFKqOGMsmcFuEA6jTNUb96czTD12ydmURRTduU+1E5hXVR6NS7gDJrMRlrXXFEZlNeiXd3r5TfSjsIStuD3sMhpcd2PRHrauhYt7sZl4ja+um/d3KZ9mPP9nXBVhxygUCgUCgUCgUCgUCgUCgUCgUCg4r0y7VMEvXWV9MswCpNDGxMQC9/F6KPqOzqTnlQc/XpIuGThlkuXPeRclAf6K5FButw95tqwu9xBE8locl0nkJQ8Iz2JZmyX58jjyoO+bs7cj2hbR3MOQkgyA2OIEEgqcaZBBoNpQKDU707EF/ayWxkeMSABmTGcZBK6jGDjBoOSbR6Ir+31tLmOZR/q5MxvjwDajPtAqKqzTU6Fjaeos9GeHYiNxPLDN8nmjKXGVXqmKjtOQF7XLhJI18KrTpuOHct7cibc1TziOS3BazXE0dsn62WTqzyyhXPHn90Kx9lb0W/ax2IdXrqosRXE9J6X2Ps5LWCOCIYSJFRfUoxk+JPPPnVt5nmzKBQKBQKBQKBQKBQKBQKBQKBQKDm3STvbZmJol2i0TKWDrashdtMcBbUpr4a0HniZZLmbgjZ5iThBjU/Z5D4eNBu2+TbMGCqXV538WtvbHw4f9dJnPPsjwJoNDtXa8903FPK8hHLiPZUeCqNFHkAKDrX6PG85WSSwkbsvmSEHuYDtqPWBnHkaDvNAoFBjbSgaSKREcozIyq45oSCAw9R1oPNl3u/P1ssT2E880fGskhLOWJ7SzcfMt4a4ZcciMUEx2bu5JYbTsZWJeeRYgVzqS8TpMzDkOz2s/UrDMzOMO1CssPtAoFAoFBhbX2pFaRNNO4SNcZY+JOAABqSScAUZiJmcQi/+U6yPoi4b1QSD8QFRTetxzldjZurmM+jny81P+UuDutrs+fBGPxSCsesW+0/DNV/R84+77/lHizpa3WPEiAf92ses2+1tGytVP8vzhQ3STH3Wd2fZB/8AdWPWbfaz+Far+n5q16SIMa290vkUjP4ZDW3rFvtaTszVf0T8lZ6SrMektwv/AKeRvwg1mL1uetpOg1Mc6JSXY21YryJZoG4o2yASCpypKkYYAggg1LE55KtVNVM4qjE97OowUCgUER6RN3Le5spg5SA44ut4F9IHIDaZYE4GBqc0HmrZ2y7pflDRLwtCFErZ4WUStwgjOoGnsyKDU7QtGhkaNiCVPNTxKQRkEHvBBBoMeg2+6G0Ta31tMNOCVCfUWww9xNB7JVsjPjQfaBQKCO27dZtKZh2Vt4I0Yg/rGmJkw382qKR/PGgxt1s3k8t847OXht1xyRGw8mfFmXHqUeNBK6BQKBQKCCb4dJcFmWigHyi4GhVTiOM/Xk5A/VGT6qxMxCS3aquTimHH94dvXV64e6mLcLKyxplIUIYHRO/1tk1HVVmML9qxFmqK+cxMT80i2oCqpwkqONQxHPhOR7NSK5tqI6+x6TUzXwiJmPajOFMEQbQtIftkfdWd7uj4NvV+GZqq+Mtfe3yxzCHhHaGQ7yvg45jABOlWLdvfjOfk5Wt1NOmr3dzPfNUs5bWPh43vLJARkAzTBj5cIOc+ypvV+/5QoxtPj0P/AGqV7Lto5wxyeyxXijlkKtjB4lJwSNfDxqvXG7OOHwh1NPXTet7+Jif8p+63PCYbhIwzMkiSHDNxYMZTkTrqH8e6oq4iac461qzM0XYpzOJiefHExjl19bpnROmLAec9z8J3H5V0bP6ceDy+0Jzqrk96ZVIplAoFBzrpT3m+SSQxoOKUpI8ScwZWKxI5HeEDSt6wKDm+zdkHZ97DNdTEJIokuHc6SgzLhMd5DAPjwjxzwCEp6S+jG1k4p7Y9VIF43RSCpBzhuHmAcEZGmlByndfci42hcdTFgKNXlOeBF8T4nTkKDpX+TLZFon+c369aNeIzJHg+SjUa+OaC7upvnJabR6qa8+U2c3CqSM6P1bHAQ8S40z2Tp3g+NB2ugUFE0oRSzHCqCSTyAGpNBALu8eKweVcifaE5MemCBORHFnwxEIs0E42ZYrbxRxIMJGioo8lGKDKoFAoBoOQ9JW/Tyu9nZuVRCVnnQ4LHvhQjlj9ph6h31pVVha02mm7OZ5OeRQhRgAAeAqCanbosYjHKFjaS4QnyP3UpnMsaiiIoymG0HzAzfVVvcQao0cKoda/0ZmPH4TlatD2qws/yyvXWy4pmBkRWI0ywBx76liuqOUqd3T27k5rpiWZb7GgT0Y1HqAFbb9U9aCLNunlDOjjC6AAeqtW7Uba/X2/++/Cn91J6M+4ojN6nwq+jonRaMWTeHyi4x7ZCfvzV+x+nDzO0f4qvxTCpVIoFAoIdvfua15cxXMUkaukZjxLGZFALFg64YdoZOh0OnLFBkQ7kW4gkjkAnlkQhp51WR8lSAQCMIozoq4AoIlvG9zapOtwTNM9okUJt4ZOFx1jsxOMhODsjU8te+g5Zudcid0tOvMSykGUhivWE6cPEvMKP2e/2UZd22X0ZbNhC/wCbrIRntPqTkd+NDzowyJejjZjD/QoRp3Ligie+dpe7GhNxZXErxxkM0UrGZOHOCuHyQBkHQjkaCT7hdIFvtSJSGWO4xh4Cw4gw71z6SnmMUDbW2or+RbG2lVyz/wCclTkJDFhnUnkeM8Mf2m8KCrbMnXbSs7fh7MQecnu7C8IHsLqaCXUCgUCgUHma4j4ZJR4Szf8ANeqtyfaek0UYs0z3KKjWlu5TKkeVbRzaXad6iYbO1uGe2AP0APhiqlUbtz3urYoi5Ypmeun6MiwkyqHxVT8AaVxiZY09W9bpmeuI8myFyKxlt6OV2O97qbzSbMLj3tZ3msWWr2lNxTW58pvuj/jW2c0T7vq0ijF+mO6r6Oo9F/8AoAPjLcH/AI710LP6cPJbQnOpr8UtqVTKBQKDE2ltKK2QyTyLGg/acgD1a8z5UGhO9Uk3+h2ksoPKWTEER8+128fZoKP8Wp7r/wAQuONDzt4R1cJB/Zbm0g8mJHlQc06ZOjhYQLyyTgCgdai6DsjSRR3HTX30Eu6Fd9v8IWxgmbNxBgHxePuf19x/voOk0Gv27YLcQSRsMhlYY9YxQedtxNgiO+eC7iPyaV2hWXIDRyqcxyKwOUbIxnzoOg7hbHeGO8gR+OaxuWa3fHCSJEEjRtjmr5wRy7xqBgNt0c3Py26u7ztcOEiXi0wxJkkUeQ+aHsNB0KgUCgUCg827UXE848J5x/xnqrc6UvS6L+Hp/wB62LUay+PyNZhirlLL2MMwA+GR7mIqte6cups+r8i3H+85X9nt2F8sj+ixH5Vivmj0/CjHZMx8JmGZxitFrOXzrB40wPvWjxoxwYt4+JIT5S/9ut46E+5BMZ1NHhV/8us9E752bGf5W5/6mWuna6EPF6/+JueMphUioUHzNBFbneGS7uJbSwKgxcPX3TDjjiLDPVooPzkmPMBe/JGKCJb27NGybi3vpOsvIxxLP8obrWXjI+eQEcMZHLCgDB7sUHSNi7Whuo1khYEMMgaZA8x3UGwoLF7arMjIwyGGPGg823Ux3dv8LGc9YrpIDjMRyrxEY1GM6eODQek7O5WWNJEOVdVZSO8MMg/GgukZoPNHTLavabQDqSEfhfhyQpeMjXHLOi0GNsff67jlmaInjnkR+FQS7EKFACgZOg9tB3LovtJorI/KIepeSaaXgOAcSuXBK/snXkeWKCX0CgUCgUHnTeNcXl0P/Mz/APMJ/OqtzpPR6D+Hp9/m11RrYaDL2C/zDjwdvic/nUF/pruzf0qe6ao+efqwo7ySLKCB37TkMpXBVmLDnrnWt5ppq472Fea7+nmqj0U1RmZiYxjEzmHxr26b0bXA+s4/Ks+jtxzqQzrdVM8LXxlRwX7co4VHmSa2xZ7ZRze18zwpphdTZu0DqZIV9S5+8ViarPZLaPxGedVMe79mUthOpVp5VYLnAVQvpYGfPkKjqroximF/RWb3pYru15xnhEY5uvdD3/hkf87df9TLXRt9GPB43V/r1/5T5prW6upkcKCSQABkk6AAd+aCLXPW7ROjNBYgHLKSk1144POKHzGGbOmBqQhH+McGz764iXCRyJC0axcICmLKFcaY7JQ+eDRla2/0l2slvJGxZwwKhWA1z55zQRDdPpIl2WBG0TmMg8PEOElR6JHENdMD3UYTTZXTDPd5EFjI4QcTsoL8CL6TaHU47hrQdJ3Y2+l9F1kfLPwIyD7Qc0EA6fN3xNa9eo7cXaz9Xk3wOfZQbboM2z8p2WiMctAzRH90ar/VIHsoOhUHGP0jdm5ggnA9Fyp9TD+IFBtOgfaCz2nVyInXW+AknCONoXyV1xnRg6/ZFB1Kg+0CgUCg+Gg89b3ri/vB/Lsf6So351Vu9J6LZ8/8ePf5tTUa4UDZDkCVfr/eq/wqO/HGJW9lZmiuOyrziEWk3muFYgMoIJGijuNWo01uepwLm29ZmaZmOHcf43Xf+0/qj+FPVrfYg/F9V2x8IUtvXdH/AFp9w/hWfVrfYfi+q/qj4QtHea6/27fD+FZ9Xt9jX8V1f9fyj7M3Yu3J5J41kkLKxwQceFR3rNEUTMQvbM2nqa9TRRXVmJnsj7PQ/Q7IP8GouRxCS5PDnUA3MupHrzVijow5GrzF+vP9U+aaSzqmrMFHmQPvrZXRHbO8FrcXVtbLcRSqXdpY45FfVF7CuFJ7PEc4PMqKC3vVPPc3qbPjkFvG8JlMuOJ5ArcLRxjkCMqcnPPkaDZW+41isPVNbpIpYMzSgSO7gY42c6k4oMyy3WsoDmK0gQjkREmR7cUGxubOOUcMkaOPB1DD3EUFyOIKMKAB4AAD3CggOys7N2q9sv6i5UzRryCMSA6jyDfjA7qCY7e2ctzbyxMMh0ZfeCKDiHQHfta7QubJ+ThsA/TgbHxUt7hQd/oOf9OFsH2VKSPQKsPfighXQDcfOKOWYZ0J8eqljkA9nXt76DutAoFAoFAoPP8A0gR8O0rvzdG98EX8Kr3I9p29DV+RjvloxUUujTPDITTBVVhTsw9uT7J+8flUd/qXNkT7VzxhBtrx8M8o+u3xJNXrc5oiXkdbRuam5T/dPm2G6uxBeScDEgcUS5Hd1kir9xNbqqU3PR8htVlWQo3WSKWYM6v86YkRVXXOR4HOaDRvugVBYuwVW4HYpwLG5BIRuMggnTGAfSHjQUruvPE0UgVzG8HXiSJXkCgoxCsQBhsgA45ZzmsTGeEtqK6qKt6mcS7ZtDZtna2EN7BFLCWjjVhaOIXlE7IMSSHJIDEHi1I18TWWJmZnMtNtvYD27D5TaWUiOAEae8mcq7HAHWT5LnloqDGaMLG2N1byILMxtLUxdqNY+WfotI2AQQSMcPfQbLZG/wDBtGONJpEhvbZ1eNycoWXQgN3o68StjXDUEl2hvzwr2Wg4iBgJOrkE6ZZ5AqIP6R8qC5udvrDOrJPcQ9b1zRoBIH4gQCo4woVm1PL1UE1oFBCOlawzbLdDPFaP1h4TgmIjhkXPqIb1p50Er2VdieGORTkOgOfWKDz9vh//ACd4Y7gHCNIkjdwCt2JPhk+2g9GCghHS1OG2bcoMaofhrQcv6DLkpPbjuee5Tz7Vor+75kUHoigUCgUCgUHC+lSPh2lL9aOFvgy/2RUN3m6+z5/LmO9FVNRTDoU1YjATSCucqdnfrHH1V/E1RX+UL2yP1bkd0ecsS4sI3kkLoCeLnrqCqmpbdUxRDn6yzbq1Nzep6/OIlk7KT5K3FB2SSjEEcSsY3DrkHXRgORFSeklTq0Nqe2G/g3okEKQPFE6JMJwVLxvxCXrsZywK8ROmOVZ9L3Ip2dno1fJvdl7x2TxXS3SFGlkd4+JetjX5tFUFlBwQVOpAGtbxcplWuaK9bjMxmO7i2+7l4j7DghzkmLgbH2lx5HFbqvW+9YLvYMAj0JtiAOeHhGMeeHSjC5YrHdbSLTIkiXWzwVDANwhT2gpPogiYZxQQPaewrZWkZIUAtr+FZMgsTDPCmASckgP99BKN/wDY9vZvaTxwRtECFdWUMpWXChiO/BI9maMpvcbk2MsfCLS3ww59WBzHMEaijCPDodsxHwK84U8165+E+tRpQZKdGMC+jJcg8si6lHd5NQW9yrJrXaM0CyzPGIAzCWVpcuJCAw4ieHTTTwoJZvcubG6H8hN+BqCM9H231NhHGpDPEoVsaY8KMucdOdq0giuD3NwN9oZHxX40YdT3Z3o66zt3AyWhQk/WC4PxBoI5vhcBra4DMM8D48CxB/jRlzvoVJN7aDu+UTH3WctGHpigUCgUCgUHG+mWHhvIm+nAf+G//wC6iu9TpbPnpR4IHUTpFAsf1rfuL+Jqhv8ARh0NlfrV+EecqbjSZvNUP4h+Vb2egrbTjd1Uz3R9VdboH1axKSjjKutUz7C5RuJGZG+khKn245+3NZiqY5Irmnt3OlT90g2JvfJbRrE0ayRKWOB83J2yWbX0WOSe4VLTd7XOu7M67c+6fuytzd5oVntUkYo8fyqAdYOHMMgDRkHkf1SKRnmamiYnk5dy1XbnFUYZ9hAk9xtG3bT5TbK6knB4oSy5Hnqh8qNF7eG6N1sVHPpm2B55w8YPxBWsjo2620VuLSCRSDxRoT6+EZow2tBQ8gXUkD1nFBCdiXcS7WvSzIMwwEMXXBy8uQNfEChlIduzJNZ3IjdGzDLqGDAZRtdKDi/RxfvAOzHxJJHGcscKvZ5nx7VYZbLpDD3FjKPm2ZRxuFOi8BDYXPp8sVkRjdDe42+z40yBwSSAseeCQ2PUOI0YZE28klzxLBC8okZY+IA9WGkIRR1hAAJY417zRlqeiqMw3cM5cAx3Kx9T+3IZh1LFf3Q+fYaMPUdAoFAoFAoOW9N0H+iSecsfvVXH4GqO5yXdBP5kx3OY1C65QfLP9cfNPub++or/AEY8V7Zc/wDIqj+36sHeO8MMqEAEMhyO/st3H21vpozTKtt25Nu/RPbH1UWW1Uk0BwfonQ/31NVQ5lrVRPBskao5hfoqzxXK0WSsBQUTQq4wwBHgazEzHJrXRTXGKozC3A1ws0ZiuCpjRuAsA7KGwpXJ9JdRzqSq/u05mFG1sem9dmimrEYz2tjFZ3Jj6s3T8Ha7IVAMOSSBpy1NQzq57FyNgWY53Ks90Q2VktxFGsa3UqoqhQFKpoO7KqD8a1nVVz2JqdjaSnnvT4z9ojzfRacXpzzn1zSn+1Ws6i5PWmjZ2lp5Wo9+Z85XE2HCw1yw8GZmHuJrHpK5/mk9XsUTmLVPwfJNgW4H6tPaorXeq7ZSxTRPOiPhCnYu1oNnRbSfCqzwxQxIAAXeTrtAB4YyT5Vd0uZomZl5/b0UU36aaYiPZ6vGXPLLbcXBGk1uzBGGWjnkj4kAwV4CSgJ+kAKsuI2Gy9t2KRyrJaySsxfq2adlCIR2VIBAZh441oNPsfaUdsDxwpI3FkM3dpjHLlQb/bvShd3MIt1WOKJSjAIuG4o2Dq3F3YYA6DuoItZ7RZZlkHZbi4uJdGDfSB7jmg9X9H28X+ELGKY/rAOCUeEiaMfUeftoJJQKBQKBQQLpmt+Kxjf/AGdxGf6avH98grSvorOknF6HHKgdsoKbb9f9hvvWo73Q963s3+K/6z5w129cXzsWfoN+IVtpejKtt/jeo8J82sbZue7Xx5VZ3nE9DlegnmhHaBZR/SA9ffWJiJb03Llvnxbmzv1kGQQfvHrHdUNVEw6lnV01RxZYrRcic8YKwFBTAfnh+434krF39P3pdnz/AMuY/tnzhv7aXOnhVR1blMxxfLksASoHkPHSkY62vDHe09nfMwPX9erZ9CKIHTx43bA91XItWeupwa9dtHlFmI92fq2FreQY+ch2ixz+y1uox6xqK2ijTwgr1e1KuEREeEU/uy9ntwxMz8SqGkI6whnEfESvERoTw4qpdxv+zydXSTd9DHpZ9rrcw27tLrpWccjovkozr6zn3GulZo3KcPMbR1XrN+a45co8I+7VgjvqVQfM0Hwmg+UH0UHV+gHeHqr5oHOFuI8AZ0MkeoOPErxD2Cg9F0CgUCgUEW6ToePZlx9RVk/9t1b8qxPGElqcXKZ74cJNVnoSjCiI4mTzDD+qT/ZrS7GaJWNDVu6unviY+Wfop3iIEsBbQBX/ALNa6bo1G2Ip9NbmeWKvo+JOp9HJ9SMfuFTYlR9Jbx+0qmiJ5Ry+yN/4VnPe1mKKuUT8J+zFl2Q5OVimD9zLGR786Gs78dqL1eZnMROfBRDcyRELOjRknALLwq38D5ViYirk3t3rlqcVxjx5S2SPmo5jDo0VxVyVVhus27fPj9xx+E/lWLsfl+9nZ9Ueuz/jP0bVGwc1UehmMxhs4ZgQDke3urVUqomJwyOIeFEW6qW4UeFZyxNqZRDfrbXY6pT6XPHh/AmrWmt70709TlbYv+gtRZjpVc+6P3c9Y10HlZfKD5QKD6RQfKDN2LtFrWeKdNGidXH2SDj28qD2jazCRFccmVWHqYZ/Ogu0CgUCg1e9Nt1tncp9KGUe3gNB5wik4gD4gH3jNVcPRbyrirOCK4WnbEkZ8GHxyv51rVHsS2sV41Nue/z4N8jFZ0Pikg+KH8qp0z7M+53L9P51HhV9G+iuDjIpEo5ow1e2NtSwyxLyicNxOInmKlcacKkc8/A1Ys0U1RO85mvv3rEx6OMxPdMqpdplkJgkuJZNMK1l1UZOeRdnyox34NSzatRHNQo1usqnEU/KWRvTZCW1lDDJEbEeRVSQfhVe3OKomHV1VMV2a4nslgbG3Ann2dHdWzGSTMoeEkDiCSMoMbHvwB2Tz8RV2IiqnLg1XatPdm3PKEdMpBKsCrKcMrAqyn6JB1BqOacOhRqN6nmtwPiaP1ke9D/Ctbsflyl0FeNbTjrzHybqqL1hQfSfOjGIUSyBFLHQAEn1CsxGZxDS5cpt0TXVyjjLnG0rsyyFzzPh4eFdaiiKIxD5xqdRVqLs3auc/LuYlbICg+qM0E03G3CuNotmJRwLkNK4+aU49EfTbyHKg1W9m7c9jM0U4wR6JHosPEUEfoFB7H3HvOv2faSfShj94UA/dQbygUCgUFMicQIPIgj36UHlmBeFQv0Rw/0dPyqHDrxVmmJ7lXFQmrqWm1eMfXT4sK1r6MpLFWL1HjHmkV0mJovMSf2aoUdGfc9JenN6341eUNhDLw1pEpqqcs+2mFbxKtXTUyxcDxrbMItypZ2jhoZAeRjce9TW1M8YQ3aZ3Ko7p8ku6Hnzs1B9GWYe+Qt/aq/a6EPNbQ/ia8d3lC7v7uHFtFTImI7pV7EvIP3hJAPSXPfzGdPA7zGVaiuaJ4OCXMElvciKdDHLHIoZT5ggEHvU50NQ3afYl1tBeidTbqjtj7N/XNe5KCxLeRrozqD4ZGfdzraKap5Qhu6i1aj26ojxmGr3mveCIrwuC30kZR5ekBkerwq1Ys1RVmqHnts7TtXLHorNWczx8P3QY1deUfKD6BQdC6MejmTajiR8paqRxyftSEc40/Nu6g9K7M2dFbRrFCipGowqqMAf30Ec6Rdzk2nblRgTJlo28wPROO40HlnalkYnZWHCy6Mp5qeRFBgUHqXoOu+t2RBk5KNKnuckD3MKCfUCgUCgUHlzafzdzcIf2Z5wPUJWxUU83QtV+zHgwXuB3Ubby0sxDK3g6H3OtYqjMTDNFWK4nvjzhMdqaPCfrsPejH+zXOt8ph6i9OK7c/3fSWQprRcA+KGFXWac6MbqlJiQVzoQRj1jFZieLFy3E0z4J30HPnZx/nn/AKyRt+dda3yw8JrON3PbFM/GmHQq3VUP6Q9yV2miMhVLiJlMchBIxxAsjY1K9/kcViqnMYSWbs2q4rjqmJ+DR2/RSTjrbxvMRRIvuL8X3VBGltw69e39XVy3Y8I+8t3ZdGtgnpo8x/lpGcH7AwvwqWm3RHKHPu6/U3encn448kj2fseC3GIYY4/3EVfiBW6nhw/9I8H5Rb66dXy+0dfiKMuNUCglfR9uo207lYlyFGGkf6KZ1x9Y8h76D1ds2wjt4khiULGihVUcgBQZVAoPPPTzu8sNz8ojXHWgM2BoW5E/AVgcjNZHob9G+4JsrhPoz5H241/+NB1ygUCgUCg8v7/p1W07tOQ60sPtqr/exrSYWbdXBoS2axhJvLVw5A0rOGtVUxxhMdp3ahLdzy4lJOpwDG2px5kVzrVPtVR/vN6rV14t27s8sxPxpl8bb0Q0HG3ksbn8qehq7viz+I2o4REz/wBZ+y0dvZOBb3Df7sj7zWfQdtUNPxSc4ptV/wDiuJeXD+hakD67qvwGTWNy3HOr4NvW9VPRs48ZiH1zdDU9SnqDSH44FM2o7Z+TeKNdd4Zpp+NTpvQogS2njGSElUZPM5iT+FXrFW9TnxeZ2tYixqPRxyimnydGqZzSgUCgUHD/ANIqwfigmAPAY3jJ7uLiVwPcG91BwygriTNB6G/R3jj+STuo7Zmwx78BFwPVr8aDrVAoFByvp7hxbRSYyOPgPlxcj8PjQec5Tkmg73+jWR8nu/HrU/BQdloFAoFBrr65nGkUQbzLACg5jvb0az7Qme6c9VIwXKIVdTwjhzg6g486NomYQLa3R/eW2ccLgc/2D7M5B94rDaK0dutnzKMPE4PkOL4pmjbfiYw3exNpYiRQkjso4SFRiOycDXQcgO+qNzT1VVzMPUaTbGmtaaiiuZ3ojGIjsbVbu5b0LV/Wzxp97ViNHPXLSrb9mOVFU++IGS+c4WFPMdaDj18IreNHHXKGr/8AQT/Lb+Mr1rsHa0pIEcagePEa3jSUd6vVt6/PKmmPdP3bSHo32pJ6UsKjGQQpOT4amto01EIqtuaueuPgnG426l1s9WVpg3WMGdiq6YXhAAFTU0xTGIc7Uai5fr37k5lOIVIHaOT5DFbIFygUCgUGj313eXaNnLbtzYZQ/RddVb3/AAzQeQdo2jwyvHKpSRGKuh0KsOYoMfNB2X9HTa3DcT22dHjEgBGvEhCn4EUHfaBQKCFdMcXFsm50GgQ692JF1oPKRoO3fo0y9q8Xyib4sKDulAoFAoFAoKWQHmAfWM0GNJsyFjkxISOR4Rn7qDGm3ftnOTCnjoMa+OlBVDsC2QALBEMa+gD8aDLiso11WNB6lAoLwFB9oFAoFAoFAoFBw39IHdD0doRDnhJwBzPJJPyPsoOHmgm/Qvd9Xti28H6xD9qNsfECg9V0Cgt3E6xqWcgAcyaCB9JG34ptnXUUeXZoiF4RnUEH8qDy9wnOMa+HfQSLcre652XKzWpXMgVXVk4wQpyNMg51NB23cjf7aF5x9dZgKBlHAaMtg4OFbOdNaDoeybmSRcyJw+Hn54oM+gUCgUCgUCgUCgUCgUCgUCgUCg+E4oOc789Ilgqz2bK9w3CUdYwvApI5F2IGQddM4xQeaLmMqxB8e/U0Gfuvd9ReW8mccE0Rz5Bxn4UHsO12lHKcIwNBmUFEsQYYYAjwOtBrrrYcb8lC+OBQa6Tc2BjxcCh8jDhQCP76C5s7c61hJYRrxHvwAaDa2uzIozlUAOMZ76DLVcDAoPtAoFAoFAoFAoFAoFAoFAoFAoKZE4gR4+FBpG3ZjJ1Zz63P8aGUcn6KbItxCOPXJPEmcknOeetBUeiqyJyYoseAjA/OgvW/RpaK6sY4yExwDgXAx5YoJda2CR8lGfHAFBlUCgUCgUCgUCgUCgUCgUCgUCgUCgUCgUCgUCgUCgUCgUCgUCgUCgUCgUH/2Q==">
            <a:hlinkClick r:id="rId3"/>
          </p:cNvPr>
          <p:cNvSpPr>
            <a:spLocks noChangeAspect="1" noChangeArrowheads="1"/>
          </p:cNvSpPr>
          <p:nvPr/>
        </p:nvSpPr>
        <p:spPr bwMode="auto">
          <a:xfrm>
            <a:off x="50800" y="-1333500"/>
            <a:ext cx="2857500" cy="27813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80" name="AutoShape 24" descr="data:image/jpeg;base64,/9j/4AAQSkZJRgABAQAAAQABAAD/2wCEAAkGBxQQEhUUEhQWFhUWFxUYFxUWFxgUFhYYFBUWFhwVHRcYHiogGBonHBQUIjEhJSkrLi4uGB8zODMsNygtLisBCgoKDg0OGxAQGiwkHyYtLCwsLCwsLCwsLCwsLCwsLCwsLCwsLCwsLCwsLCwsLCwsLCwsLCwsLCwsLCwsLCwsLP/AABEIAN0A5AMBEQACEQEDEQH/xAAcAAEAAQUBAQAAAAAAAAAAAAAABgIDBAUHCAH/xABQEAACAQMBBAYFCAUGDAcBAAABAgMABBEhBQYSMQcTIkFRYTJxgZGhFCNSYoKxssEIM0Jy0WNzkqLC4RUWFyQ0Q1ODo7O0wzVkhJPS0+Il/8QAGwEBAAIDAQEAAAAAAAAAAAAAAAMEAQIFBgf/xAA7EQEAAQMBBAYIBAYCAwEAAAAAAQIDEQQFEiExMkFRYXGxExQigZGhwdEVIzPhNEJSYnLwJIKSosIG/9oADAMBAAIRAxEAPwDuNAoFAoFAoFAoFAoFAoFAoFAoFAoFAoFAoFAoGaCiKVXGVIYeIOR7xQV0CgUCgUCgUCg+UH2gUCgUCgUCgUCgUCgUCgUCgUCgUHOulrehoYxZ27ETzjtspwYoeRbI5M3Ie091aXK4opyt6LSVaq7FFPv7ocy2W0tmQ1pNJCR3Kco370Z7LevGapUamqJ4vWX9h6e5TimMT2x9e1P93ulYqwj2jGEBwBcxZMefF0Osfr1FW7d6mvk8zrNl39NxmM09sfV1CKUOoZSGUjIIOQQeRBHMVK5yugUCgUCgUCgUCgUCgUCgUCgUCgUCgUCgUCgUGr3h25FZW8s8h7MY1A1JY4CoB9IkqPbRmImZxDgs9zJPLJPMcyytxN4KP2Yx9VRgfHvrmXrm/U9/szRRpbMRPOeMvlQuktXLDGMcRYhVUDJZmOAoHeSSBW9umaquCrrL9u1amq5ydq6ON25NnWaxSyMzsS5TOUh4terTyH355V1YjEPnNdUVVTMRiEqrLUoFAoFAoFAoFAoFAoFAoFAoFAoFAoFAoFBbuJljVnchVUFmY6AADJJ8sUHnG/uze3E1wxYLLKXVMsFKqOGMsmcFuEA6jTNUb96czTD12ydmURRTduU+1E5hXVR6NS7gDJrMRlrXXFEZlNeiXd3r5TfSjsIStuD3sMhpcd2PRHrauhYt7sZl4ja+um/d3KZ9mPP9nXBVhxygUCgUCgUCgUCgUCgUCgUCgUCg4r0y7VMEvXWV9MswCpNDGxMQC9/F6KPqOzqTnlQc/XpIuGThlkuXPeRclAf6K5FButw95tqwu9xBE8locl0nkJQ8Iz2JZmyX58jjyoO+bs7cj2hbR3MOQkgyA2OIEEgqcaZBBoNpQKDU707EF/ayWxkeMSABmTGcZBK6jGDjBoOSbR6Ir+31tLmOZR/q5MxvjwDajPtAqKqzTU6Fjaeos9GeHYiNxPLDN8nmjKXGVXqmKjtOQF7XLhJI18KrTpuOHct7cibc1TziOS3BazXE0dsn62WTqzyyhXPHn90Kx9lb0W/ax2IdXrqosRXE9J6X2Ps5LWCOCIYSJFRfUoxk+JPPPnVt5nmzKBQKBQKBQKBQKBQKBQKBQKBQKDm3STvbZmJol2i0TKWDrashdtMcBbUpr4a0HniZZLmbgjZ5iThBjU/Z5D4eNBu2+TbMGCqXV538WtvbHw4f9dJnPPsjwJoNDtXa8903FPK8hHLiPZUeCqNFHkAKDrX6PG85WSSwkbsvmSEHuYDtqPWBnHkaDvNAoFBjbSgaSKREcozIyq45oSCAw9R1oPNl3u/P1ssT2E880fGskhLOWJ7SzcfMt4a4ZcciMUEx2bu5JYbTsZWJeeRYgVzqS8TpMzDkOz2s/UrDMzOMO1CssPtAoFAoFBhbX2pFaRNNO4SNcZY+JOAABqSScAUZiJmcQi/+U6yPoi4b1QSD8QFRTetxzldjZurmM+jny81P+UuDutrs+fBGPxSCsesW+0/DNV/R84+77/lHizpa3WPEiAf92ses2+1tGytVP8vzhQ3STH3Wd2fZB/8AdWPWbfaz+Far+n5q16SIMa290vkUjP4ZDW3rFvtaTszVf0T8lZ6SrMektwv/AKeRvwg1mL1uetpOg1Mc6JSXY21YryJZoG4o2yASCpypKkYYAggg1LE55KtVNVM4qjE97OowUCgUER6RN3Le5spg5SA44ut4F9IHIDaZYE4GBqc0HmrZ2y7pflDRLwtCFErZ4WUStwgjOoGnsyKDU7QtGhkaNiCVPNTxKQRkEHvBBBoMeg2+6G0Ta31tMNOCVCfUWww9xNB7JVsjPjQfaBQKCO27dZtKZh2Vt4I0Yg/rGmJkw382qKR/PGgxt1s3k8t847OXht1xyRGw8mfFmXHqUeNBK6BQKBQKCCb4dJcFmWigHyi4GhVTiOM/Xk5A/VGT6qxMxCS3aquTimHH94dvXV64e6mLcLKyxplIUIYHRO/1tk1HVVmML9qxFmqK+cxMT80i2oCqpwkqONQxHPhOR7NSK5tqI6+x6TUzXwiJmPajOFMEQbQtIftkfdWd7uj4NvV+GZqq+Mtfe3yxzCHhHaGQ7yvg45jABOlWLdvfjOfk5Wt1NOmr3dzPfNUs5bWPh43vLJARkAzTBj5cIOc+ypvV+/5QoxtPj0P/AGqV7Lto5wxyeyxXijlkKtjB4lJwSNfDxqvXG7OOHwh1NPXTet7+Jif8p+63PCYbhIwzMkiSHDNxYMZTkTrqH8e6oq4iac461qzM0XYpzOJiefHExjl19bpnROmLAec9z8J3H5V0bP6ceDy+0Jzqrk96ZVIplAoFBzrpT3m+SSQxoOKUpI8ScwZWKxI5HeEDSt6wKDm+zdkHZ97DNdTEJIokuHc6SgzLhMd5DAPjwjxzwCEp6S+jG1k4p7Y9VIF43RSCpBzhuHmAcEZGmlByndfci42hcdTFgKNXlOeBF8T4nTkKDpX+TLZFon+c369aNeIzJHg+SjUa+OaC7upvnJabR6qa8+U2c3CqSM6P1bHAQ8S40z2Tp3g+NB2ugUFE0oRSzHCqCSTyAGpNBALu8eKweVcifaE5MemCBORHFnwxEIs0E42ZYrbxRxIMJGioo8lGKDKoFAoBoOQ9JW/Tyu9nZuVRCVnnQ4LHvhQjlj9ph6h31pVVha02mm7OZ5OeRQhRgAAeAqCanbosYjHKFjaS4QnyP3UpnMsaiiIoymG0HzAzfVVvcQao0cKoda/0ZmPH4TlatD2qws/yyvXWy4pmBkRWI0ywBx76liuqOUqd3T27k5rpiWZb7GgT0Y1HqAFbb9U9aCLNunlDOjjC6AAeqtW7Uba/X2/++/Cn91J6M+4ojN6nwq+jonRaMWTeHyi4x7ZCfvzV+x+nDzO0f4qvxTCpVIoFAoIdvfua15cxXMUkaukZjxLGZFALFg64YdoZOh0OnLFBkQ7kW4gkjkAnlkQhp51WR8lSAQCMIozoq4AoIlvG9zapOtwTNM9okUJt4ZOFx1jsxOMhODsjU8te+g5Zudcid0tOvMSykGUhivWE6cPEvMKP2e/2UZd22X0ZbNhC/wCbrIRntPqTkd+NDzowyJejjZjD/QoRp3Ligie+dpe7GhNxZXErxxkM0UrGZOHOCuHyQBkHQjkaCT7hdIFvtSJSGWO4xh4Cw4gw71z6SnmMUDbW2or+RbG2lVyz/wCclTkJDFhnUnkeM8Mf2m8KCrbMnXbSs7fh7MQecnu7C8IHsLqaCXUCgUCgUHma4j4ZJR4Szf8ANeqtyfaek0UYs0z3KKjWlu5TKkeVbRzaXad6iYbO1uGe2AP0APhiqlUbtz3urYoi5Ypmeun6MiwkyqHxVT8AaVxiZY09W9bpmeuI8myFyKxlt6OV2O97qbzSbMLj3tZ3msWWr2lNxTW58pvuj/jW2c0T7vq0ijF+mO6r6Oo9F/8AoAPjLcH/AI710LP6cPJbQnOpr8UtqVTKBQKDE2ltKK2QyTyLGg/acgD1a8z5UGhO9Uk3+h2ksoPKWTEER8+128fZoKP8Wp7r/wAQuONDzt4R1cJB/Zbm0g8mJHlQc06ZOjhYQLyyTgCgdai6DsjSRR3HTX30Eu6Fd9v8IWxgmbNxBgHxePuf19x/voOk0Gv27YLcQSRsMhlYY9YxQedtxNgiO+eC7iPyaV2hWXIDRyqcxyKwOUbIxnzoOg7hbHeGO8gR+OaxuWa3fHCSJEEjRtjmr5wRy7xqBgNt0c3Py26u7ztcOEiXi0wxJkkUeQ+aHsNB0KgUCgUCg827UXE848J5x/xnqrc6UvS6L+Hp/wB62LUay+PyNZhirlLL2MMwA+GR7mIqte6cups+r8i3H+85X9nt2F8sj+ixH5Vivmj0/CjHZMx8JmGZxitFrOXzrB40wPvWjxoxwYt4+JIT5S/9ut46E+5BMZ1NHhV/8us9E752bGf5W5/6mWuna6EPF6/+JueMphUioUHzNBFbneGS7uJbSwKgxcPX3TDjjiLDPVooPzkmPMBe/JGKCJb27NGybi3vpOsvIxxLP8obrWXjI+eQEcMZHLCgDB7sUHSNi7Whuo1khYEMMgaZA8x3UGwoLF7arMjIwyGGPGg823Ux3dv8LGc9YrpIDjMRyrxEY1GM6eODQek7O5WWNJEOVdVZSO8MMg/GgukZoPNHTLavabQDqSEfhfhyQpeMjXHLOi0GNsff67jlmaInjnkR+FQS7EKFACgZOg9tB3LovtJorI/KIepeSaaXgOAcSuXBK/snXkeWKCX0CgUCgUHnTeNcXl0P/Mz/APMJ/OqtzpPR6D+Hp9/m11RrYaDL2C/zDjwdvic/nUF/pruzf0qe6ao+efqwo7ySLKCB37TkMpXBVmLDnrnWt5ppq472Fea7+nmqj0U1RmZiYxjEzmHxr26b0bXA+s4/Ks+jtxzqQzrdVM8LXxlRwX7co4VHmSa2xZ7ZRze18zwpphdTZu0DqZIV9S5+8ViarPZLaPxGedVMe79mUthOpVp5VYLnAVQvpYGfPkKjqroximF/RWb3pYru15xnhEY5uvdD3/hkf87df9TLXRt9GPB43V/r1/5T5prW6upkcKCSQABkk6AAd+aCLXPW7ROjNBYgHLKSk1144POKHzGGbOmBqQhH+McGz764iXCRyJC0axcICmLKFcaY7JQ+eDRla2/0l2slvJGxZwwKhWA1z55zQRDdPpIl2WBG0TmMg8PEOElR6JHENdMD3UYTTZXTDPd5EFjI4QcTsoL8CL6TaHU47hrQdJ3Y2+l9F1kfLPwIyD7Qc0EA6fN3xNa9eo7cXaz9Xk3wOfZQbboM2z8p2WiMctAzRH90ar/VIHsoOhUHGP0jdm5ggnA9Fyp9TD+IFBtOgfaCz2nVyInXW+AknCONoXyV1xnRg6/ZFB1Kg+0CgUCg+Gg89b3ri/vB/Lsf6So351Vu9J6LZ8/8ePf5tTUa4UDZDkCVfr/eq/wqO/HGJW9lZmiuOyrziEWk3muFYgMoIJGijuNWo01uepwLm29ZmaZmOHcf43Xf+0/qj+FPVrfYg/F9V2x8IUtvXdH/AFp9w/hWfVrfYfi+q/qj4QtHea6/27fD+FZ9Xt9jX8V1f9fyj7M3Yu3J5J41kkLKxwQceFR3rNEUTMQvbM2nqa9TRRXVmJnsj7PQ/Q7IP8GouRxCS5PDnUA3MupHrzVijow5GrzF+vP9U+aaSzqmrMFHmQPvrZXRHbO8FrcXVtbLcRSqXdpY45FfVF7CuFJ7PEc4PMqKC3vVPPc3qbPjkFvG8JlMuOJ5ArcLRxjkCMqcnPPkaDZW+41isPVNbpIpYMzSgSO7gY42c6k4oMyy3WsoDmK0gQjkREmR7cUGxubOOUcMkaOPB1DD3EUFyOIKMKAB4AAD3CggOys7N2q9sv6i5UzRryCMSA6jyDfjA7qCY7e2ctzbyxMMh0ZfeCKDiHQHfta7QubJ+ThsA/TgbHxUt7hQd/oOf9OFsH2VKSPQKsPfighXQDcfOKOWYZ0J8eqljkA9nXt76DutAoFAoFAoPP8A0gR8O0rvzdG98EX8Kr3I9p29DV+RjvloxUUujTPDITTBVVhTsw9uT7J+8flUd/qXNkT7VzxhBtrx8M8o+u3xJNXrc5oiXkdbRuam5T/dPm2G6uxBeScDEgcUS5Hd1kir9xNbqqU3PR8htVlWQo3WSKWYM6v86YkRVXXOR4HOaDRvugVBYuwVW4HYpwLG5BIRuMggnTGAfSHjQUruvPE0UgVzG8HXiSJXkCgoxCsQBhsgA45ZzmsTGeEtqK6qKt6mcS7ZtDZtna2EN7BFLCWjjVhaOIXlE7IMSSHJIDEHi1I18TWWJmZnMtNtvYD27D5TaWUiOAEae8mcq7HAHWT5LnloqDGaMLG2N1byILMxtLUxdqNY+WfotI2AQQSMcPfQbLZG/wDBtGONJpEhvbZ1eNycoWXQgN3o68StjXDUEl2hvzwr2Wg4iBgJOrkE6ZZ5AqIP6R8qC5udvrDOrJPcQ9b1zRoBIH4gQCo4woVm1PL1UE1oFBCOlawzbLdDPFaP1h4TgmIjhkXPqIb1p50Er2VdieGORTkOgOfWKDz9vh//ACd4Y7gHCNIkjdwCt2JPhk+2g9GCghHS1OG2bcoMaofhrQcv6DLkpPbjuee5Tz7Vor+75kUHoigUCgUCgUHC+lSPh2lL9aOFvgy/2RUN3m6+z5/LmO9FVNRTDoU1YjATSCucqdnfrHH1V/E1RX+UL2yP1bkd0ecsS4sI3kkLoCeLnrqCqmpbdUxRDn6yzbq1Nzep6/OIlk7KT5K3FB2SSjEEcSsY3DrkHXRgORFSeklTq0Nqe2G/g3okEKQPFE6JMJwVLxvxCXrsZywK8ROmOVZ9L3Ip2dno1fJvdl7x2TxXS3SFGlkd4+JetjX5tFUFlBwQVOpAGtbxcplWuaK9bjMxmO7i2+7l4j7DghzkmLgbH2lx5HFbqvW+9YLvYMAj0JtiAOeHhGMeeHSjC5YrHdbSLTIkiXWzwVDANwhT2gpPogiYZxQQPaewrZWkZIUAtr+FZMgsTDPCmASckgP99BKN/wDY9vZvaTxwRtECFdWUMpWXChiO/BI9maMpvcbk2MsfCLS3ww59WBzHMEaijCPDodsxHwK84U8165+E+tRpQZKdGMC+jJcg8si6lHd5NQW9yrJrXaM0CyzPGIAzCWVpcuJCAw4ieHTTTwoJZvcubG6H8hN+BqCM9H231NhHGpDPEoVsaY8KMucdOdq0giuD3NwN9oZHxX40YdT3Z3o66zt3AyWhQk/WC4PxBoI5vhcBra4DMM8D48CxB/jRlzvoVJN7aDu+UTH3WctGHpigUCgUCgUHG+mWHhvIm+nAf+G//wC6iu9TpbPnpR4IHUTpFAsf1rfuL+Jqhv8ARh0NlfrV+EecqbjSZvNUP4h+Vb2egrbTjd1Uz3R9VdboH1axKSjjKutUz7C5RuJGZG+khKn245+3NZiqY5Irmnt3OlT90g2JvfJbRrE0ayRKWOB83J2yWbX0WOSe4VLTd7XOu7M67c+6fuytzd5oVntUkYo8fyqAdYOHMMgDRkHkf1SKRnmamiYnk5dy1XbnFUYZ9hAk9xtG3bT5TbK6knB4oSy5Hnqh8qNF7eG6N1sVHPpm2B55w8YPxBWsjo2620VuLSCRSDxRoT6+EZow2tBQ8gXUkD1nFBCdiXcS7WvSzIMwwEMXXBy8uQNfEChlIduzJNZ3IjdGzDLqGDAZRtdKDi/RxfvAOzHxJJHGcscKvZ5nx7VYZbLpDD3FjKPm2ZRxuFOi8BDYXPp8sVkRjdDe42+z40yBwSSAseeCQ2PUOI0YZE28klzxLBC8okZY+IA9WGkIRR1hAAJY417zRlqeiqMw3cM5cAx3Kx9T+3IZh1LFf3Q+fYaMPUdAoFAoFAoOW9N0H+iSecsfvVXH4GqO5yXdBP5kx3OY1C65QfLP9cfNPub++or/AEY8V7Zc/wDIqj+36sHeO8MMqEAEMhyO/st3H21vpozTKtt25Nu/RPbH1UWW1Uk0BwfonQ/31NVQ5lrVRPBskao5hfoqzxXK0WSsBQUTQq4wwBHgazEzHJrXRTXGKozC3A1ws0ZiuCpjRuAsA7KGwpXJ9JdRzqSq/u05mFG1sem9dmimrEYz2tjFZ3Jj6s3T8Ha7IVAMOSSBpy1NQzq57FyNgWY53Ks90Q2VktxFGsa3UqoqhQFKpoO7KqD8a1nVVz2JqdjaSnnvT4z9ojzfRacXpzzn1zSn+1Ws6i5PWmjZ2lp5Wo9+Z85XE2HCw1yw8GZmHuJrHpK5/mk9XsUTmLVPwfJNgW4H6tPaorXeq7ZSxTRPOiPhCnYu1oNnRbSfCqzwxQxIAAXeTrtAB4YyT5Vd0uZomZl5/b0UU36aaYiPZ6vGXPLLbcXBGk1uzBGGWjnkj4kAwV4CSgJ+kAKsuI2Gy9t2KRyrJaySsxfq2adlCIR2VIBAZh441oNPsfaUdsDxwpI3FkM3dpjHLlQb/bvShd3MIt1WOKJSjAIuG4o2Dq3F3YYA6DuoItZ7RZZlkHZbi4uJdGDfSB7jmg9X9H28X+ELGKY/rAOCUeEiaMfUeftoJJQKBQKBQQLpmt+Kxjf/AGdxGf6avH98grSvorOknF6HHKgdsoKbb9f9hvvWo73Q963s3+K/6z5w129cXzsWfoN+IVtpejKtt/jeo8J82sbZue7Xx5VZ3nE9DlegnmhHaBZR/SA9ffWJiJb03Llvnxbmzv1kGQQfvHrHdUNVEw6lnV01RxZYrRcic8YKwFBTAfnh+434krF39P3pdnz/AMuY/tnzhv7aXOnhVR1blMxxfLksASoHkPHSkY62vDHe09nfMwPX9erZ9CKIHTx43bA91XItWeupwa9dtHlFmI92fq2FreQY+ch2ixz+y1uox6xqK2ijTwgr1e1KuEREeEU/uy9ntwxMz8SqGkI6whnEfESvERoTw4qpdxv+zydXSTd9DHpZ9rrcw27tLrpWccjovkozr6zn3GulZo3KcPMbR1XrN+a45co8I+7VgjvqVQfM0Hwmg+UH0UHV+gHeHqr5oHOFuI8AZ0MkeoOPErxD2Cg9F0CgUCgUEW6ToePZlx9RVk/9t1b8qxPGElqcXKZ74cJNVnoSjCiI4mTzDD+qT/ZrS7GaJWNDVu6unviY+Wfop3iIEsBbQBX/ALNa6bo1G2Ip9NbmeWKvo+JOp9HJ9SMfuFTYlR9Jbx+0qmiJ5Ry+yN/4VnPe1mKKuUT8J+zFl2Q5OVimD9zLGR786Gs78dqL1eZnMROfBRDcyRELOjRknALLwq38D5ViYirk3t3rlqcVxjx5S2SPmo5jDo0VxVyVVhus27fPj9xx+E/lWLsfl+9nZ9Ueuz/jP0bVGwc1UehmMxhs4ZgQDke3urVUqomJwyOIeFEW6qW4UeFZyxNqZRDfrbXY6pT6XPHh/AmrWmt70709TlbYv+gtRZjpVc+6P3c9Y10HlZfKD5QKD6RQfKDN2LtFrWeKdNGidXH2SDj28qD2jazCRFccmVWHqYZ/Ogu0CgUCg1e9Nt1tncp9KGUe3gNB5wik4gD4gH3jNVcPRbyrirOCK4WnbEkZ8GHxyv51rVHsS2sV41Nue/z4N8jFZ0Pikg+KH8qp0z7M+53L9P51HhV9G+iuDjIpEo5ow1e2NtSwyxLyicNxOInmKlcacKkc8/A1Ys0U1RO85mvv3rEx6OMxPdMqpdplkJgkuJZNMK1l1UZOeRdnyox34NSzatRHNQo1usqnEU/KWRvTZCW1lDDJEbEeRVSQfhVe3OKomHV1VMV2a4nslgbG3Ann2dHdWzGSTMoeEkDiCSMoMbHvwB2Tz8RV2IiqnLg1XatPdm3PKEdMpBKsCrKcMrAqyn6JB1BqOacOhRqN6nmtwPiaP1ke9D/Ctbsflyl0FeNbTjrzHybqqL1hQfSfOjGIUSyBFLHQAEn1CsxGZxDS5cpt0TXVyjjLnG0rsyyFzzPh4eFdaiiKIxD5xqdRVqLs3auc/LuYlbICg+qM0E03G3CuNotmJRwLkNK4+aU49EfTbyHKg1W9m7c9jM0U4wR6JHosPEUEfoFB7H3HvOv2faSfShj94UA/dQbygUCgUFMicQIPIgj36UHlmBeFQv0Rw/0dPyqHDrxVmmJ7lXFQmrqWm1eMfXT4sK1r6MpLFWL1HjHmkV0mJovMSf2aoUdGfc9JenN6341eUNhDLw1pEpqqcs+2mFbxKtXTUyxcDxrbMItypZ2jhoZAeRjce9TW1M8YQ3aZ3Ko7p8ku6Hnzs1B9GWYe+Qt/aq/a6EPNbQ/ia8d3lC7v7uHFtFTImI7pV7EvIP3hJAPSXPfzGdPA7zGVaiuaJ4OCXMElvciKdDHLHIoZT5ggEHvU50NQ3afYl1tBeidTbqjtj7N/XNe5KCxLeRrozqD4ZGfdzraKap5Qhu6i1aj26ojxmGr3mveCIrwuC30kZR5ekBkerwq1Ys1RVmqHnts7TtXLHorNWczx8P3QY1deUfKD6BQdC6MejmTajiR8paqRxyftSEc40/Nu6g9K7M2dFbRrFCipGowqqMAf30Ec6Rdzk2nblRgTJlo28wPROO40HlnalkYnZWHCy6Mp5qeRFBgUHqXoOu+t2RBk5KNKnuckD3MKCfUCgUCgUHlzafzdzcIf2Z5wPUJWxUU83QtV+zHgwXuB3Ubby0sxDK3g6H3OtYqjMTDNFWK4nvjzhMdqaPCfrsPejH+zXOt8ph6i9OK7c/3fSWQprRcA+KGFXWac6MbqlJiQVzoQRj1jFZieLFy3E0z4J30HPnZx/nn/AKyRt+dda3yw8JrON3PbFM/GmHQq3VUP6Q9yV2miMhVLiJlMchBIxxAsjY1K9/kcViqnMYSWbs2q4rjqmJ+DR2/RSTjrbxvMRRIvuL8X3VBGltw69e39XVy3Y8I+8t3ZdGtgnpo8x/lpGcH7AwvwqWm3RHKHPu6/U3encn448kj2fseC3GIYY4/3EVfiBW6nhw/9I8H5Rb66dXy+0dfiKMuNUCglfR9uo207lYlyFGGkf6KZ1x9Y8h76D1ds2wjt4khiULGihVUcgBQZVAoPPPTzu8sNz8ojXHWgM2BoW5E/AVgcjNZHob9G+4JsrhPoz5H241/+NB1ygUCgUCg8v7/p1W07tOQ60sPtqr/exrSYWbdXBoS2axhJvLVw5A0rOGtVUxxhMdp3ahLdzy4lJOpwDG2px5kVzrVPtVR/vN6rV14t27s8sxPxpl8bb0Q0HG3ksbn8qehq7viz+I2o4REz/wBZ+y0dvZOBb3Df7sj7zWfQdtUNPxSc4ptV/wDiuJeXD+hakD67qvwGTWNy3HOr4NvW9VPRs48ZiH1zdDU9SnqDSH44FM2o7Z+TeKNdd4Zpp+NTpvQogS2njGSElUZPM5iT+FXrFW9TnxeZ2tYixqPRxyimnydGqZzSgUCgUHD/ANIqwfigmAPAY3jJ7uLiVwPcG91BwygriTNB6G/R3jj+STuo7Zmwx78BFwPVr8aDrVAoFByvp7hxbRSYyOPgPlxcj8PjQec5Tkmg73+jWR8nu/HrU/BQdloFAoFBrr65nGkUQbzLACg5jvb0az7Qme6c9VIwXKIVdTwjhzg6g486NomYQLa3R/eW2ccLgc/2D7M5B94rDaK0dutnzKMPE4PkOL4pmjbfiYw3exNpYiRQkjso4SFRiOycDXQcgO+qNzT1VVzMPUaTbGmtaaiiuZ3ojGIjsbVbu5b0LV/Wzxp97ViNHPXLSrb9mOVFU++IGS+c4WFPMdaDj18IreNHHXKGr/8AQT/Lb+Mr1rsHa0pIEcagePEa3jSUd6vVt6/PKmmPdP3bSHo32pJ6UsKjGQQpOT4amto01EIqtuaueuPgnG426l1s9WVpg3WMGdiq6YXhAAFTU0xTGIc7Uai5fr37k5lOIVIHaOT5DFbIFygUCgUGj313eXaNnLbtzYZQ/RddVb3/AAzQeQdo2jwyvHKpSRGKuh0KsOYoMfNB2X9HTa3DcT22dHjEgBGvEhCn4EUHfaBQKCFdMcXFsm50GgQ692JF1oPKRoO3fo0y9q8Xyib4sKDulAoFAoFAoKWQHmAfWM0GNJsyFjkxISOR4Rn7qDGm3ftnOTCnjoMa+OlBVDsC2QALBEMa+gD8aDLiso11WNB6lAoLwFB9oFAoFAoFAoFBw39IHdD0doRDnhJwBzPJJPyPsoOHmgm/Qvd9Xti28H6xD9qNsfECg9V0Cgt3E6xqWcgAcyaCB9JG34ptnXUUeXZoiF4RnUEH8qDy9wnOMa+HfQSLcre652XKzWpXMgVXVk4wQpyNMg51NB23cjf7aF5x9dZgKBlHAaMtg4OFbOdNaDoeybmSRcyJw+Hn54oM+gUCgUCgUCgUCgUCgUCgUCgUCg+E4oOc789Ilgqz2bK9w3CUdYwvApI5F2IGQddM4xQeaLmMqxB8e/U0Gfuvd9ReW8mccE0Rz5Bxn4UHsO12lHKcIwNBmUFEsQYYYAjwOtBrrrYcb8lC+OBQa6Tc2BjxcCh8jDhQCP76C5s7c61hJYRrxHvwAaDa2uzIozlUAOMZ76DLVcDAoPtAoFAoFAoFAoFAoFAoFAoFAoKZE4gR4+FBpG3ZjJ1Zz63P8aGUcn6KbItxCOPXJPEmcknOeetBUeiqyJyYoseAjA/OgvW/RpaK6sY4yExwDgXAx5YoJda2CR8lGfHAFBlUCgUCgUCgUCgUCgUCgUCgUCgUCgUCgUCgUCgUCgUCgUCgUCgUCgUCgUH/2Q==">
            <a:hlinkClick r:id="rId3"/>
          </p:cNvPr>
          <p:cNvSpPr>
            <a:spLocks noChangeAspect="1" noChangeArrowheads="1"/>
          </p:cNvSpPr>
          <p:nvPr/>
        </p:nvSpPr>
        <p:spPr bwMode="auto">
          <a:xfrm>
            <a:off x="50800" y="-1333500"/>
            <a:ext cx="2857500" cy="27813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82" name="AutoShape 26"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84" name="AutoShape 28"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86" name="AutoShape 30"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88" name="AutoShape 32" descr="data:image/jpeg;base64,/9j/4AAQSkZJRgABAQAAAQABAAD/2wCEAAkGBxQQEhUUEhQWFhUWFxUYFxUWFxgUFhYYFBUWFhwVHRcYHiogGBonHBQUIjEhJSkrLi4uGB8zODMsNygtLisBCgoKDg0OGxAQGiwkHyYtLCwsLCwsLCwsLCwsLCwsLCwsLCwsLCwsLCwsLCwsLCwsLCwsLCwsLCwsLCwsLCwsLP/AABEIAN0A5AMBEQACEQEDEQH/xAAcAAEAAQUBAQAAAAAAAAAAAAAABgIDBAUHCAH/xABQEAACAQMBBAYFCAUGDAcBAAABAgMABBEhBQYSMQcTIkFRYTJxgZGhFCNSYoKxssEIM0Jy0WNzkqLC4RUWFyQ0Q1ODo7O0wzVkhJPS0+Il/8QAGwEBAAIDAQEAAAAAAAAAAAAAAAMEAQIFBgf/xAA7EQEAAQMBBAYIBAYCAwEAAAAAAQIDEQQFEiExMkFRYXGxExQigZGhwdEVIzPhNEJSYnLwJIKSosIG/9oADAMBAAIRAxEAPwDuNAoFAoFAoFAoFAoFAoFAoFAoFAoFAoFAoFAoGaCiKVXGVIYeIOR7xQV0CgUCgUCgUCg+UH2gUCgUCgUCgUCgUCgUCgUCgUCgUHOulrehoYxZ27ETzjtspwYoeRbI5M3Ie091aXK4opyt6LSVaq7FFPv7ocy2W0tmQ1pNJCR3Kco370Z7LevGapUamqJ4vWX9h6e5TimMT2x9e1P93ulYqwj2jGEBwBcxZMefF0Osfr1FW7d6mvk8zrNl39NxmM09sfV1CKUOoZSGUjIIOQQeRBHMVK5yugUCgUCgUCgUCgUCgUCgUCgUCgUCgUCgUCgUGr3h25FZW8s8h7MY1A1JY4CoB9IkqPbRmImZxDgs9zJPLJPMcyytxN4KP2Yx9VRgfHvrmXrm/U9/szRRpbMRPOeMvlQuktXLDGMcRYhVUDJZmOAoHeSSBW9umaquCrrL9u1amq5ydq6ON25NnWaxSyMzsS5TOUh4terTyH355V1YjEPnNdUVVTMRiEqrLUoFAoFAoFAoFAoFAoFAoFAoFAoFAoFAoFBbuJljVnchVUFmY6AADJJ8sUHnG/uze3E1wxYLLKXVMsFKqOGMsmcFuEA6jTNUb96czTD12ydmURRTduU+1E5hXVR6NS7gDJrMRlrXXFEZlNeiXd3r5TfSjsIStuD3sMhpcd2PRHrauhYt7sZl4ja+um/d3KZ9mPP9nXBVhxygUCgUCgUCgUCgUCgUCgUCgUCg4r0y7VMEvXWV9MswCpNDGxMQC9/F6KPqOzqTnlQc/XpIuGThlkuXPeRclAf6K5FButw95tqwu9xBE8locl0nkJQ8Iz2JZmyX58jjyoO+bs7cj2hbR3MOQkgyA2OIEEgqcaZBBoNpQKDU707EF/ayWxkeMSABmTGcZBK6jGDjBoOSbR6Ir+31tLmOZR/q5MxvjwDajPtAqKqzTU6Fjaeos9GeHYiNxPLDN8nmjKXGVXqmKjtOQF7XLhJI18KrTpuOHct7cibc1TziOS3BazXE0dsn62WTqzyyhXPHn90Kx9lb0W/ax2IdXrqosRXE9J6X2Ps5LWCOCIYSJFRfUoxk+JPPPnVt5nmzKBQKBQKBQKBQKBQKBQKBQKBQKDm3STvbZmJol2i0TKWDrashdtMcBbUpr4a0HniZZLmbgjZ5iThBjU/Z5D4eNBu2+TbMGCqXV538WtvbHw4f9dJnPPsjwJoNDtXa8903FPK8hHLiPZUeCqNFHkAKDrX6PG85WSSwkbsvmSEHuYDtqPWBnHkaDvNAoFBjbSgaSKREcozIyq45oSCAw9R1oPNl3u/P1ssT2E880fGskhLOWJ7SzcfMt4a4ZcciMUEx2bu5JYbTsZWJeeRYgVzqS8TpMzDkOz2s/UrDMzOMO1CssPtAoFAoFBhbX2pFaRNNO4SNcZY+JOAABqSScAUZiJmcQi/+U6yPoi4b1QSD8QFRTetxzldjZurmM+jny81P+UuDutrs+fBGPxSCsesW+0/DNV/R84+77/lHizpa3WPEiAf92ses2+1tGytVP8vzhQ3STH3Wd2fZB/8AdWPWbfaz+Far+n5q16SIMa290vkUjP4ZDW3rFvtaTszVf0T8lZ6SrMektwv/AKeRvwg1mL1uetpOg1Mc6JSXY21YryJZoG4o2yASCpypKkYYAggg1LE55KtVNVM4qjE97OowUCgUER6RN3Le5spg5SA44ut4F9IHIDaZYE4GBqc0HmrZ2y7pflDRLwtCFErZ4WUStwgjOoGnsyKDU7QtGhkaNiCVPNTxKQRkEHvBBBoMeg2+6G0Ta31tMNOCVCfUWww9xNB7JVsjPjQfaBQKCO27dZtKZh2Vt4I0Yg/rGmJkw382qKR/PGgxt1s3k8t847OXht1xyRGw8mfFmXHqUeNBK6BQKBQKCCb4dJcFmWigHyi4GhVTiOM/Xk5A/VGT6qxMxCS3aquTimHH94dvXV64e6mLcLKyxplIUIYHRO/1tk1HVVmML9qxFmqK+cxMT80i2oCqpwkqONQxHPhOR7NSK5tqI6+x6TUzXwiJmPajOFMEQbQtIftkfdWd7uj4NvV+GZqq+Mtfe3yxzCHhHaGQ7yvg45jABOlWLdvfjOfk5Wt1NOmr3dzPfNUs5bWPh43vLJARkAzTBj5cIOc+ypvV+/5QoxtPj0P/AGqV7Lto5wxyeyxXijlkKtjB4lJwSNfDxqvXG7OOHwh1NPXTet7+Jif8p+63PCYbhIwzMkiSHDNxYMZTkTrqH8e6oq4iac461qzM0XYpzOJiefHExjl19bpnROmLAec9z8J3H5V0bP6ceDy+0Jzqrk96ZVIplAoFBzrpT3m+SSQxoOKUpI8ScwZWKxI5HeEDSt6wKDm+zdkHZ97DNdTEJIokuHc6SgzLhMd5DAPjwjxzwCEp6S+jG1k4p7Y9VIF43RSCpBzhuHmAcEZGmlByndfci42hcdTFgKNXlOeBF8T4nTkKDpX+TLZFon+c369aNeIzJHg+SjUa+OaC7upvnJabR6qa8+U2c3CqSM6P1bHAQ8S40z2Tp3g+NB2ugUFE0oRSzHCqCSTyAGpNBALu8eKweVcifaE5MemCBORHFnwxEIs0E42ZYrbxRxIMJGioo8lGKDKoFAoBoOQ9JW/Tyu9nZuVRCVnnQ4LHvhQjlj9ph6h31pVVha02mm7OZ5OeRQhRgAAeAqCanbosYjHKFjaS4QnyP3UpnMsaiiIoymG0HzAzfVVvcQao0cKoda/0ZmPH4TlatD2qws/yyvXWy4pmBkRWI0ywBx76liuqOUqd3T27k5rpiWZb7GgT0Y1HqAFbb9U9aCLNunlDOjjC6AAeqtW7Uba/X2/++/Cn91J6M+4ojN6nwq+jonRaMWTeHyi4x7ZCfvzV+x+nDzO0f4qvxTCpVIoFAoIdvfua15cxXMUkaukZjxLGZFALFg64YdoZOh0OnLFBkQ7kW4gkjkAnlkQhp51WR8lSAQCMIozoq4AoIlvG9zapOtwTNM9okUJt4ZOFx1jsxOMhODsjU8te+g5Zudcid0tOvMSykGUhivWE6cPEvMKP2e/2UZd22X0ZbNhC/wCbrIRntPqTkd+NDzowyJejjZjD/QoRp3Ligie+dpe7GhNxZXErxxkM0UrGZOHOCuHyQBkHQjkaCT7hdIFvtSJSGWO4xh4Cw4gw71z6SnmMUDbW2or+RbG2lVyz/wCclTkJDFhnUnkeM8Mf2m8KCrbMnXbSs7fh7MQecnu7C8IHsLqaCXUCgUCgUHma4j4ZJR4Szf8ANeqtyfaek0UYs0z3KKjWlu5TKkeVbRzaXad6iYbO1uGe2AP0APhiqlUbtz3urYoi5Ypmeun6MiwkyqHxVT8AaVxiZY09W9bpmeuI8myFyKxlt6OV2O97qbzSbMLj3tZ3msWWr2lNxTW58pvuj/jW2c0T7vq0ijF+mO6r6Oo9F/8AoAPjLcH/AI710LP6cPJbQnOpr8UtqVTKBQKDE2ltKK2QyTyLGg/acgD1a8z5UGhO9Uk3+h2ksoPKWTEER8+128fZoKP8Wp7r/wAQuONDzt4R1cJB/Zbm0g8mJHlQc06ZOjhYQLyyTgCgdai6DsjSRR3HTX30Eu6Fd9v8IWxgmbNxBgHxePuf19x/voOk0Gv27YLcQSRsMhlYY9YxQedtxNgiO+eC7iPyaV2hWXIDRyqcxyKwOUbIxnzoOg7hbHeGO8gR+OaxuWa3fHCSJEEjRtjmr5wRy7xqBgNt0c3Py26u7ztcOEiXi0wxJkkUeQ+aHsNB0KgUCgUCg827UXE848J5x/xnqrc6UvS6L+Hp/wB62LUay+PyNZhirlLL2MMwA+GR7mIqte6cups+r8i3H+85X9nt2F8sj+ixH5Vivmj0/CjHZMx8JmGZxitFrOXzrB40wPvWjxoxwYt4+JIT5S/9ut46E+5BMZ1NHhV/8us9E752bGf5W5/6mWuna6EPF6/+JueMphUioUHzNBFbneGS7uJbSwKgxcPX3TDjjiLDPVooPzkmPMBe/JGKCJb27NGybi3vpOsvIxxLP8obrWXjI+eQEcMZHLCgDB7sUHSNi7Whuo1khYEMMgaZA8x3UGwoLF7arMjIwyGGPGg823Ux3dv8LGc9YrpIDjMRyrxEY1GM6eODQek7O5WWNJEOVdVZSO8MMg/GgukZoPNHTLavabQDqSEfhfhyQpeMjXHLOi0GNsff67jlmaInjnkR+FQS7EKFACgZOg9tB3LovtJorI/KIepeSaaXgOAcSuXBK/snXkeWKCX0CgUCgUHnTeNcXl0P/Mz/APMJ/OqtzpPR6D+Hp9/m11RrYaDL2C/zDjwdvic/nUF/pruzf0qe6ao+efqwo7ySLKCB37TkMpXBVmLDnrnWt5ppq472Fea7+nmqj0U1RmZiYxjEzmHxr26b0bXA+s4/Ks+jtxzqQzrdVM8LXxlRwX7co4VHmSa2xZ7ZRze18zwpphdTZu0DqZIV9S5+8ViarPZLaPxGedVMe79mUthOpVp5VYLnAVQvpYGfPkKjqroximF/RWb3pYru15xnhEY5uvdD3/hkf87df9TLXRt9GPB43V/r1/5T5prW6upkcKCSQABkk6AAd+aCLXPW7ROjNBYgHLKSk1144POKHzGGbOmBqQhH+McGz764iXCRyJC0axcICmLKFcaY7JQ+eDRla2/0l2slvJGxZwwKhWA1z55zQRDdPpIl2WBG0TmMg8PEOElR6JHENdMD3UYTTZXTDPd5EFjI4QcTsoL8CL6TaHU47hrQdJ3Y2+l9F1kfLPwIyD7Qc0EA6fN3xNa9eo7cXaz9Xk3wOfZQbboM2z8p2WiMctAzRH90ar/VIHsoOhUHGP0jdm5ggnA9Fyp9TD+IFBtOgfaCz2nVyInXW+AknCONoXyV1xnRg6/ZFB1Kg+0CgUCg+Gg89b3ri/vB/Lsf6So351Vu9J6LZ8/8ePf5tTUa4UDZDkCVfr/eq/wqO/HGJW9lZmiuOyrziEWk3muFYgMoIJGijuNWo01uepwLm29ZmaZmOHcf43Xf+0/qj+FPVrfYg/F9V2x8IUtvXdH/AFp9w/hWfVrfYfi+q/qj4QtHea6/27fD+FZ9Xt9jX8V1f9fyj7M3Yu3J5J41kkLKxwQceFR3rNEUTMQvbM2nqa9TRRXVmJnsj7PQ/Q7IP8GouRxCS5PDnUA3MupHrzVijow5GrzF+vP9U+aaSzqmrMFHmQPvrZXRHbO8FrcXVtbLcRSqXdpY45FfVF7CuFJ7PEc4PMqKC3vVPPc3qbPjkFvG8JlMuOJ5ArcLRxjkCMqcnPPkaDZW+41isPVNbpIpYMzSgSO7gY42c6k4oMyy3WsoDmK0gQjkREmR7cUGxubOOUcMkaOPB1DD3EUFyOIKMKAB4AAD3CggOys7N2q9sv6i5UzRryCMSA6jyDfjA7qCY7e2ctzbyxMMh0ZfeCKDiHQHfta7QubJ+ThsA/TgbHxUt7hQd/oOf9OFsH2VKSPQKsPfighXQDcfOKOWYZ0J8eqljkA9nXt76DutAoFAoFAoPP8A0gR8O0rvzdG98EX8Kr3I9p29DV+RjvloxUUujTPDITTBVVhTsw9uT7J+8flUd/qXNkT7VzxhBtrx8M8o+u3xJNXrc5oiXkdbRuam5T/dPm2G6uxBeScDEgcUS5Hd1kir9xNbqqU3PR8htVlWQo3WSKWYM6v86YkRVXXOR4HOaDRvugVBYuwVW4HYpwLG5BIRuMggnTGAfSHjQUruvPE0UgVzG8HXiSJXkCgoxCsQBhsgA45ZzmsTGeEtqK6qKt6mcS7ZtDZtna2EN7BFLCWjjVhaOIXlE7IMSSHJIDEHi1I18TWWJmZnMtNtvYD27D5TaWUiOAEae8mcq7HAHWT5LnloqDGaMLG2N1byILMxtLUxdqNY+WfotI2AQQSMcPfQbLZG/wDBtGONJpEhvbZ1eNycoWXQgN3o68StjXDUEl2hvzwr2Wg4iBgJOrkE6ZZ5AqIP6R8qC5udvrDOrJPcQ9b1zRoBIH4gQCo4woVm1PL1UE1oFBCOlawzbLdDPFaP1h4TgmIjhkXPqIb1p50Er2VdieGORTkOgOfWKDz9vh//ACd4Y7gHCNIkjdwCt2JPhk+2g9GCghHS1OG2bcoMaofhrQcv6DLkpPbjuee5Tz7Vor+75kUHoigUCgUCgUHC+lSPh2lL9aOFvgy/2RUN3m6+z5/LmO9FVNRTDoU1YjATSCucqdnfrHH1V/E1RX+UL2yP1bkd0ecsS4sI3kkLoCeLnrqCqmpbdUxRDn6yzbq1Nzep6/OIlk7KT5K3FB2SSjEEcSsY3DrkHXRgORFSeklTq0Nqe2G/g3okEKQPFE6JMJwVLxvxCXrsZywK8ROmOVZ9L3Ip2dno1fJvdl7x2TxXS3SFGlkd4+JetjX5tFUFlBwQVOpAGtbxcplWuaK9bjMxmO7i2+7l4j7DghzkmLgbH2lx5HFbqvW+9YLvYMAj0JtiAOeHhGMeeHSjC5YrHdbSLTIkiXWzwVDANwhT2gpPogiYZxQQPaewrZWkZIUAtr+FZMgsTDPCmASckgP99BKN/wDY9vZvaTxwRtECFdWUMpWXChiO/BI9maMpvcbk2MsfCLS3ww59WBzHMEaijCPDodsxHwK84U8165+E+tRpQZKdGMC+jJcg8si6lHd5NQW9yrJrXaM0CyzPGIAzCWVpcuJCAw4ieHTTTwoJZvcubG6H8hN+BqCM9H231NhHGpDPEoVsaY8KMucdOdq0giuD3NwN9oZHxX40YdT3Z3o66zt3AyWhQk/WC4PxBoI5vhcBra4DMM8D48CxB/jRlzvoVJN7aDu+UTH3WctGHpigUCgUCgUHG+mWHhvIm+nAf+G//wC6iu9TpbPnpR4IHUTpFAsf1rfuL+Jqhv8ARh0NlfrV+EecqbjSZvNUP4h+Vb2egrbTjd1Uz3R9VdboH1axKSjjKutUz7C5RuJGZG+khKn245+3NZiqY5Irmnt3OlT90g2JvfJbRrE0ayRKWOB83J2yWbX0WOSe4VLTd7XOu7M67c+6fuytzd5oVntUkYo8fyqAdYOHMMgDRkHkf1SKRnmamiYnk5dy1XbnFUYZ9hAk9xtG3bT5TbK6knB4oSy5Hnqh8qNF7eG6N1sVHPpm2B55w8YPxBWsjo2620VuLSCRSDxRoT6+EZow2tBQ8gXUkD1nFBCdiXcS7WvSzIMwwEMXXBy8uQNfEChlIduzJNZ3IjdGzDLqGDAZRtdKDi/RxfvAOzHxJJHGcscKvZ5nx7VYZbLpDD3FjKPm2ZRxuFOi8BDYXPp8sVkRjdDe42+z40yBwSSAseeCQ2PUOI0YZE28klzxLBC8okZY+IA9WGkIRR1hAAJY417zRlqeiqMw3cM5cAx3Kx9T+3IZh1LFf3Q+fYaMPUdAoFAoFAoOW9N0H+iSecsfvVXH4GqO5yXdBP5kx3OY1C65QfLP9cfNPub++or/AEY8V7Zc/wDIqj+36sHeO8MMqEAEMhyO/st3H21vpozTKtt25Nu/RPbH1UWW1Uk0BwfonQ/31NVQ5lrVRPBskao5hfoqzxXK0WSsBQUTQq4wwBHgazEzHJrXRTXGKozC3A1ws0ZiuCpjRuAsA7KGwpXJ9JdRzqSq/u05mFG1sem9dmimrEYz2tjFZ3Jj6s3T8Ha7IVAMOSSBpy1NQzq57FyNgWY53Ks90Q2VktxFGsa3UqoqhQFKpoO7KqD8a1nVVz2JqdjaSnnvT4z9ojzfRacXpzzn1zSn+1Ws6i5PWmjZ2lp5Wo9+Z85XE2HCw1yw8GZmHuJrHpK5/mk9XsUTmLVPwfJNgW4H6tPaorXeq7ZSxTRPOiPhCnYu1oNnRbSfCqzwxQxIAAXeTrtAB4YyT5Vd0uZomZl5/b0UU36aaYiPZ6vGXPLLbcXBGk1uzBGGWjnkj4kAwV4CSgJ+kAKsuI2Gy9t2KRyrJaySsxfq2adlCIR2VIBAZh441oNPsfaUdsDxwpI3FkM3dpjHLlQb/bvShd3MIt1WOKJSjAIuG4o2Dq3F3YYA6DuoItZ7RZZlkHZbi4uJdGDfSB7jmg9X9H28X+ELGKY/rAOCUeEiaMfUeftoJJQKBQKBQQLpmt+Kxjf/AGdxGf6avH98grSvorOknF6HHKgdsoKbb9f9hvvWo73Q963s3+K/6z5w129cXzsWfoN+IVtpejKtt/jeo8J82sbZue7Xx5VZ3nE9DlegnmhHaBZR/SA9ffWJiJb03Llvnxbmzv1kGQQfvHrHdUNVEw6lnV01RxZYrRcic8YKwFBTAfnh+434krF39P3pdnz/AMuY/tnzhv7aXOnhVR1blMxxfLksASoHkPHSkY62vDHe09nfMwPX9erZ9CKIHTx43bA91XItWeupwa9dtHlFmI92fq2FreQY+ch2ixz+y1uox6xqK2ijTwgr1e1KuEREeEU/uy9ntwxMz8SqGkI6whnEfESvERoTw4qpdxv+zydXSTd9DHpZ9rrcw27tLrpWccjovkozr6zn3GulZo3KcPMbR1XrN+a45co8I+7VgjvqVQfM0Hwmg+UH0UHV+gHeHqr5oHOFuI8AZ0MkeoOPErxD2Cg9F0CgUCgUEW6ToePZlx9RVk/9t1b8qxPGElqcXKZ74cJNVnoSjCiI4mTzDD+qT/ZrS7GaJWNDVu6unviY+Wfop3iIEsBbQBX/ALNa6bo1G2Ip9NbmeWKvo+JOp9HJ9SMfuFTYlR9Jbx+0qmiJ5Ry+yN/4VnPe1mKKuUT8J+zFl2Q5OVimD9zLGR786Gs78dqL1eZnMROfBRDcyRELOjRknALLwq38D5ViYirk3t3rlqcVxjx5S2SPmo5jDo0VxVyVVhus27fPj9xx+E/lWLsfl+9nZ9Ueuz/jP0bVGwc1UehmMxhs4ZgQDke3urVUqomJwyOIeFEW6qW4UeFZyxNqZRDfrbXY6pT6XPHh/AmrWmt70709TlbYv+gtRZjpVc+6P3c9Y10HlZfKD5QKD6RQfKDN2LtFrWeKdNGidXH2SDj28qD2jazCRFccmVWHqYZ/Ogu0CgUCg1e9Nt1tncp9KGUe3gNB5wik4gD4gH3jNVcPRbyrirOCK4WnbEkZ8GHxyv51rVHsS2sV41Nue/z4N8jFZ0Pikg+KH8qp0z7M+53L9P51HhV9G+iuDjIpEo5ow1e2NtSwyxLyicNxOInmKlcacKkc8/A1Ys0U1RO85mvv3rEx6OMxPdMqpdplkJgkuJZNMK1l1UZOeRdnyox34NSzatRHNQo1usqnEU/KWRvTZCW1lDDJEbEeRVSQfhVe3OKomHV1VMV2a4nslgbG3Ann2dHdWzGSTMoeEkDiCSMoMbHvwB2Tz8RV2IiqnLg1XatPdm3PKEdMpBKsCrKcMrAqyn6JB1BqOacOhRqN6nmtwPiaP1ke9D/Ctbsflyl0FeNbTjrzHybqqL1hQfSfOjGIUSyBFLHQAEn1CsxGZxDS5cpt0TXVyjjLnG0rsyyFzzPh4eFdaiiKIxD5xqdRVqLs3auc/LuYlbICg+qM0E03G3CuNotmJRwLkNK4+aU49EfTbyHKg1W9m7c9jM0U4wR6JHosPEUEfoFB7H3HvOv2faSfShj94UA/dQbygUCgUFMicQIPIgj36UHlmBeFQv0Rw/0dPyqHDrxVmmJ7lXFQmrqWm1eMfXT4sK1r6MpLFWL1HjHmkV0mJovMSf2aoUdGfc9JenN6341eUNhDLw1pEpqqcs+2mFbxKtXTUyxcDxrbMItypZ2jhoZAeRjce9TW1M8YQ3aZ3Ko7p8ku6Hnzs1B9GWYe+Qt/aq/a6EPNbQ/ia8d3lC7v7uHFtFTImI7pV7EvIP3hJAPSXPfzGdPA7zGVaiuaJ4OCXMElvciKdDHLHIoZT5ggEHvU50NQ3afYl1tBeidTbqjtj7N/XNe5KCxLeRrozqD4ZGfdzraKap5Qhu6i1aj26ojxmGr3mveCIrwuC30kZR5ekBkerwq1Ys1RVmqHnts7TtXLHorNWczx8P3QY1deUfKD6BQdC6MejmTajiR8paqRxyftSEc40/Nu6g9K7M2dFbRrFCipGowqqMAf30Ec6Rdzk2nblRgTJlo28wPROO40HlnalkYnZWHCy6Mp5qeRFBgUHqXoOu+t2RBk5KNKnuckD3MKCfUCgUCgUHlzafzdzcIf2Z5wPUJWxUU83QtV+zHgwXuB3Ubby0sxDK3g6H3OtYqjMTDNFWK4nvjzhMdqaPCfrsPejH+zXOt8ph6i9OK7c/3fSWQprRcA+KGFXWac6MbqlJiQVzoQRj1jFZieLFy3E0z4J30HPnZx/nn/AKyRt+dda3yw8JrON3PbFM/GmHQq3VUP6Q9yV2miMhVLiJlMchBIxxAsjY1K9/kcViqnMYSWbs2q4rjqmJ+DR2/RSTjrbxvMRRIvuL8X3VBGltw69e39XVy3Y8I+8t3ZdGtgnpo8x/lpGcH7AwvwqWm3RHKHPu6/U3encn448kj2fseC3GIYY4/3EVfiBW6nhw/9I8H5Rb66dXy+0dfiKMuNUCglfR9uo207lYlyFGGkf6KZ1x9Y8h76D1ds2wjt4khiULGihVUcgBQZVAoPPPTzu8sNz8ojXHWgM2BoW5E/AVgcjNZHob9G+4JsrhPoz5H241/+NB1ygUCgUCg8v7/p1W07tOQ60sPtqr/exrSYWbdXBoS2axhJvLVw5A0rOGtVUxxhMdp3ahLdzy4lJOpwDG2px5kVzrVPtVR/vN6rV14t27s8sxPxpl8bb0Q0HG3ksbn8qehq7viz+I2o4REz/wBZ+y0dvZOBb3Df7sj7zWfQdtUNPxSc4ptV/wDiuJeXD+hakD67qvwGTWNy3HOr4NvW9VPRs48ZiH1zdDU9SnqDSH44FM2o7Z+TeKNdd4Zpp+NTpvQogS2njGSElUZPM5iT+FXrFW9TnxeZ2tYixqPRxyimnydGqZzSgUCgUHD/ANIqwfigmAPAY3jJ7uLiVwPcG91BwygriTNB6G/R3jj+STuo7Zmwx78BFwPVr8aDrVAoFByvp7hxbRSYyOPgPlxcj8PjQec5Tkmg73+jWR8nu/HrU/BQdloFAoFBrr65nGkUQbzLACg5jvb0az7Qme6c9VIwXKIVdTwjhzg6g486NomYQLa3R/eW2ccLgc/2D7M5B94rDaK0dutnzKMPE4PkOL4pmjbfiYw3exNpYiRQkjso4SFRiOycDXQcgO+qNzT1VVzMPUaTbGmtaaiiuZ3ojGIjsbVbu5b0LV/Wzxp97ViNHPXLSrb9mOVFU++IGS+c4WFPMdaDj18IreNHHXKGr/8AQT/Lb+Mr1rsHa0pIEcagePEa3jSUd6vVt6/PKmmPdP3bSHo32pJ6UsKjGQQpOT4amto01EIqtuaueuPgnG426l1s9WVpg3WMGdiq6YXhAAFTU0xTGIc7Uai5fr37k5lOIVIHaOT5DFbIFygUCgUGj313eXaNnLbtzYZQ/RddVb3/AAzQeQdo2jwyvHKpSRGKuh0KsOYoMfNB2X9HTa3DcT22dHjEgBGvEhCn4EUHfaBQKCFdMcXFsm50GgQ692JF1oPKRoO3fo0y9q8Xyib4sKDulAoFAoFAoKWQHmAfWM0GNJsyFjkxISOR4Rn7qDGm3ftnOTCnjoMa+OlBVDsC2QALBEMa+gD8aDLiso11WNB6lAoLwFB9oFAoFAoFAoFBw39IHdD0doRDnhJwBzPJJPyPsoOHmgm/Qvd9Xti28H6xD9qNsfECg9V0Cgt3E6xqWcgAcyaCB9JG34ptnXUUeXZoiF4RnUEH8qDy9wnOMa+HfQSLcre652XKzWpXMgVXVk4wQpyNMg51NB23cjf7aF5x9dZgKBlHAaMtg4OFbOdNaDoeybmSRcyJw+Hn54oM+gUCgUCgUCgUCgUCgUCgUCgUCg+E4oOc789Ilgqz2bK9w3CUdYwvApI5F2IGQddM4xQeaLmMqxB8e/U0Gfuvd9ReW8mccE0Rz5Bxn4UHsO12lHKcIwNBmUFEsQYYYAjwOtBrrrYcb8lC+OBQa6Tc2BjxcCh8jDhQCP76C5s7c61hJYRrxHvwAaDa2uzIozlUAOMZ76DLVcDAoPtAoFAoFAoFAoFAoFAoFAoFAoKZE4gR4+FBpG3ZjJ1Zz63P8aGUcn6KbItxCOPXJPEmcknOeetBUeiqyJyYoseAjA/OgvW/RpaK6sY4yExwDgXAx5YoJda2CR8lGfHAFBlUCgUCgUCgUCgUCgUCgUCgUCgUCgUCgUCgUCgUCgUCgUCgUCgUCgUCgUH/2Q==">
            <a:hlinkClick r:id="rId4"/>
          </p:cNvPr>
          <p:cNvSpPr>
            <a:spLocks noChangeAspect="1" noChangeArrowheads="1"/>
          </p:cNvSpPr>
          <p:nvPr/>
        </p:nvSpPr>
        <p:spPr bwMode="auto">
          <a:xfrm>
            <a:off x="50800" y="-1333500"/>
            <a:ext cx="2857500" cy="27813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90" name="AutoShape 34" descr="data:image/jpeg;base64,/9j/4AAQSkZJRgABAQAAAQABAAD/2wCEAAkGBxQQEhUUEhQWFhUWFxUYFxUWFxgUFhYYFBUWFhwVHRcYHiogGBonHBQUIjEhJSkrLi4uGB8zODMsNygtLisBCgoKDg0OGxAQGiwkHyYtLCwsLCwsLCwsLCwsLCwsLCwsLCwsLCwsLCwsLCwsLCwsLCwsLCwsLCwsLCwsLCwsLP/AABEIAN0A5AMBEQACEQEDEQH/xAAcAAEAAQUBAQAAAAAAAAAAAAAABgIDBAUHCAH/xABQEAACAQMBBAYFCAUGDAcBAAABAgMABBEhBQYSMQcTIkFRYTJxgZGhFCNSYoKxssEIM0Jy0WNzkqLC4RUWFyQ0Q1ODo7O0wzVkhJPS0+Il/8QAGwEBAAIDAQEAAAAAAAAAAAAAAAMEAQIFBgf/xAA7EQEAAQMBBAYIBAYCAwEAAAAAAQIDEQQFEiExMkFRYXGxExQigZGhwdEVIzPhNEJSYnLwJIKSosIG/9oADAMBAAIRAxEAPwDuNAoFAoFAoFAoFAoFAoFAoFAoFAoFAoFAoFAoGaCiKVXGVIYeIOR7xQV0CgUCgUCgUCg+UH2gUCgUCgUCgUCgUCgUCgUCgUCgUHOulrehoYxZ27ETzjtspwYoeRbI5M3Ie091aXK4opyt6LSVaq7FFPv7ocy2W0tmQ1pNJCR3Kco370Z7LevGapUamqJ4vWX9h6e5TimMT2x9e1P93ulYqwj2jGEBwBcxZMefF0Osfr1FW7d6mvk8zrNl39NxmM09sfV1CKUOoZSGUjIIOQQeRBHMVK5yugUCgUCgUCgUCgUCgUCgUCgUCgUCgUCgUCgUGr3h25FZW8s8h7MY1A1JY4CoB9IkqPbRmImZxDgs9zJPLJPMcyytxN4KP2Yx9VRgfHvrmXrm/U9/szRRpbMRPOeMvlQuktXLDGMcRYhVUDJZmOAoHeSSBW9umaquCrrL9u1amq5ydq6ON25NnWaxSyMzsS5TOUh4terTyH355V1YjEPnNdUVVTMRiEqrLUoFAoFAoFAoFAoFAoFAoFAoFAoFAoFAoFBbuJljVnchVUFmY6AADJJ8sUHnG/uze3E1wxYLLKXVMsFKqOGMsmcFuEA6jTNUb96czTD12ydmURRTduU+1E5hXVR6NS7gDJrMRlrXXFEZlNeiXd3r5TfSjsIStuD3sMhpcd2PRHrauhYt7sZl4ja+um/d3KZ9mPP9nXBVhxygUCgUCgUCgUCgUCgUCgUCgUCg4r0y7VMEvXWV9MswCpNDGxMQC9/F6KPqOzqTnlQc/XpIuGThlkuXPeRclAf6K5FButw95tqwu9xBE8locl0nkJQ8Iz2JZmyX58jjyoO+bs7cj2hbR3MOQkgyA2OIEEgqcaZBBoNpQKDU707EF/ayWxkeMSABmTGcZBK6jGDjBoOSbR6Ir+31tLmOZR/q5MxvjwDajPtAqKqzTU6Fjaeos9GeHYiNxPLDN8nmjKXGVXqmKjtOQF7XLhJI18KrTpuOHct7cibc1TziOS3BazXE0dsn62WTqzyyhXPHn90Kx9lb0W/ax2IdXrqosRXE9J6X2Ps5LWCOCIYSJFRfUoxk+JPPPnVt5nmzKBQKBQKBQKBQKBQKBQKBQKBQKDm3STvbZmJol2i0TKWDrashdtMcBbUpr4a0HniZZLmbgjZ5iThBjU/Z5D4eNBu2+TbMGCqXV538WtvbHw4f9dJnPPsjwJoNDtXa8903FPK8hHLiPZUeCqNFHkAKDrX6PG85WSSwkbsvmSEHuYDtqPWBnHkaDvNAoFBjbSgaSKREcozIyq45oSCAw9R1oPNl3u/P1ssT2E880fGskhLOWJ7SzcfMt4a4ZcciMUEx2bu5JYbTsZWJeeRYgVzqS8TpMzDkOz2s/UrDMzOMO1CssPtAoFAoFBhbX2pFaRNNO4SNcZY+JOAABqSScAUZiJmcQi/+U6yPoi4b1QSD8QFRTetxzldjZurmM+jny81P+UuDutrs+fBGPxSCsesW+0/DNV/R84+77/lHizpa3WPEiAf92ses2+1tGytVP8vzhQ3STH3Wd2fZB/8AdWPWbfaz+Far+n5q16SIMa290vkUjP4ZDW3rFvtaTszVf0T8lZ6SrMektwv/AKeRvwg1mL1uetpOg1Mc6JSXY21YryJZoG4o2yASCpypKkYYAggg1LE55KtVNVM4qjE97OowUCgUER6RN3Le5spg5SA44ut4F9IHIDaZYE4GBqc0HmrZ2y7pflDRLwtCFErZ4WUStwgjOoGnsyKDU7QtGhkaNiCVPNTxKQRkEHvBBBoMeg2+6G0Ta31tMNOCVCfUWww9xNB7JVsjPjQfaBQKCO27dZtKZh2Vt4I0Yg/rGmJkw382qKR/PGgxt1s3k8t847OXht1xyRGw8mfFmXHqUeNBK6BQKBQKCCb4dJcFmWigHyi4GhVTiOM/Xk5A/VGT6qxMxCS3aquTimHH94dvXV64e6mLcLKyxplIUIYHRO/1tk1HVVmML9qxFmqK+cxMT80i2oCqpwkqONQxHPhOR7NSK5tqI6+x6TUzXwiJmPajOFMEQbQtIftkfdWd7uj4NvV+GZqq+Mtfe3yxzCHhHaGQ7yvg45jABOlWLdvfjOfk5Wt1NOmr3dzPfNUs5bWPh43vLJARkAzTBj5cIOc+ypvV+/5QoxtPj0P/AGqV7Lto5wxyeyxXijlkKtjB4lJwSNfDxqvXG7OOHwh1NPXTet7+Jif8p+63PCYbhIwzMkiSHDNxYMZTkTrqH8e6oq4iac461qzM0XYpzOJiefHExjl19bpnROmLAec9z8J3H5V0bP6ceDy+0Jzqrk96ZVIplAoFBzrpT3m+SSQxoOKUpI8ScwZWKxI5HeEDSt6wKDm+zdkHZ97DNdTEJIokuHc6SgzLhMd5DAPjwjxzwCEp6S+jG1k4p7Y9VIF43RSCpBzhuHmAcEZGmlByndfci42hcdTFgKNXlOeBF8T4nTkKDpX+TLZFon+c369aNeIzJHg+SjUa+OaC7upvnJabR6qa8+U2c3CqSM6P1bHAQ8S40z2Tp3g+NB2ugUFE0oRSzHCqCSTyAGpNBALu8eKweVcifaE5MemCBORHFnwxEIs0E42ZYrbxRxIMJGioo8lGKDKoFAoBoOQ9JW/Tyu9nZuVRCVnnQ4LHvhQjlj9ph6h31pVVha02mm7OZ5OeRQhRgAAeAqCanbosYjHKFjaS4QnyP3UpnMsaiiIoymG0HzAzfVVvcQao0cKoda/0ZmPH4TlatD2qws/yyvXWy4pmBkRWI0ywBx76liuqOUqd3T27k5rpiWZb7GgT0Y1HqAFbb9U9aCLNunlDOjjC6AAeqtW7Uba/X2/++/Cn91J6M+4ojN6nwq+jonRaMWTeHyi4x7ZCfvzV+x+nDzO0f4qvxTCpVIoFAoIdvfua15cxXMUkaukZjxLGZFALFg64YdoZOh0OnLFBkQ7kW4gkjkAnlkQhp51WR8lSAQCMIozoq4AoIlvG9zapOtwTNM9okUJt4ZOFx1jsxOMhODsjU8te+g5Zudcid0tOvMSykGUhivWE6cPEvMKP2e/2UZd22X0ZbNhC/wCbrIRntPqTkd+NDzowyJejjZjD/QoRp3Ligie+dpe7GhNxZXErxxkM0UrGZOHOCuHyQBkHQjkaCT7hdIFvtSJSGWO4xh4Cw4gw71z6SnmMUDbW2or+RbG2lVyz/wCclTkJDFhnUnkeM8Mf2m8KCrbMnXbSs7fh7MQecnu7C8IHsLqaCXUCgUCgUHma4j4ZJR4Szf8ANeqtyfaek0UYs0z3KKjWlu5TKkeVbRzaXad6iYbO1uGe2AP0APhiqlUbtz3urYoi5Ypmeun6MiwkyqHxVT8AaVxiZY09W9bpmeuI8myFyKxlt6OV2O97qbzSbMLj3tZ3msWWr2lNxTW58pvuj/jW2c0T7vq0ijF+mO6r6Oo9F/8AoAPjLcH/AI710LP6cPJbQnOpr8UtqVTKBQKDE2ltKK2QyTyLGg/acgD1a8z5UGhO9Uk3+h2ksoPKWTEER8+128fZoKP8Wp7r/wAQuONDzt4R1cJB/Zbm0g8mJHlQc06ZOjhYQLyyTgCgdai6DsjSRR3HTX30Eu6Fd9v8IWxgmbNxBgHxePuf19x/voOk0Gv27YLcQSRsMhlYY9YxQedtxNgiO+eC7iPyaV2hWXIDRyqcxyKwOUbIxnzoOg7hbHeGO8gR+OaxuWa3fHCSJEEjRtjmr5wRy7xqBgNt0c3Py26u7ztcOEiXi0wxJkkUeQ+aHsNB0KgUCgUCg827UXE848J5x/xnqrc6UvS6L+Hp/wB62LUay+PyNZhirlLL2MMwA+GR7mIqte6cups+r8i3H+85X9nt2F8sj+ixH5Vivmj0/CjHZMx8JmGZxitFrOXzrB40wPvWjxoxwYt4+JIT5S/9ut46E+5BMZ1NHhV/8us9E752bGf5W5/6mWuna6EPF6/+JueMphUioUHzNBFbneGS7uJbSwKgxcPX3TDjjiLDPVooPzkmPMBe/JGKCJb27NGybi3vpOsvIxxLP8obrWXjI+eQEcMZHLCgDB7sUHSNi7Whuo1khYEMMgaZA8x3UGwoLF7arMjIwyGGPGg823Ux3dv8LGc9YrpIDjMRyrxEY1GM6eODQek7O5WWNJEOVdVZSO8MMg/GgukZoPNHTLavabQDqSEfhfhyQpeMjXHLOi0GNsff67jlmaInjnkR+FQS7EKFACgZOg9tB3LovtJorI/KIepeSaaXgOAcSuXBK/snXkeWKCX0CgUCgUHnTeNcXl0P/Mz/APMJ/OqtzpPR6D+Hp9/m11RrYaDL2C/zDjwdvic/nUF/pruzf0qe6ao+efqwo7ySLKCB37TkMpXBVmLDnrnWt5ppq472Fea7+nmqj0U1RmZiYxjEzmHxr26b0bXA+s4/Ks+jtxzqQzrdVM8LXxlRwX7co4VHmSa2xZ7ZRze18zwpphdTZu0DqZIV9S5+8ViarPZLaPxGedVMe79mUthOpVp5VYLnAVQvpYGfPkKjqroximF/RWb3pYru15xnhEY5uvdD3/hkf87df9TLXRt9GPB43V/r1/5T5prW6upkcKCSQABkk6AAd+aCLXPW7ROjNBYgHLKSk1144POKHzGGbOmBqQhH+McGz764iXCRyJC0axcICmLKFcaY7JQ+eDRla2/0l2slvJGxZwwKhWA1z55zQRDdPpIl2WBG0TmMg8PEOElR6JHENdMD3UYTTZXTDPd5EFjI4QcTsoL8CL6TaHU47hrQdJ3Y2+l9F1kfLPwIyD7Qc0EA6fN3xNa9eo7cXaz9Xk3wOfZQbboM2z8p2WiMctAzRH90ar/VIHsoOhUHGP0jdm5ggnA9Fyp9TD+IFBtOgfaCz2nVyInXW+AknCONoXyV1xnRg6/ZFB1Kg+0CgUCg+Gg89b3ri/vB/Lsf6So351Vu9J6LZ8/8ePf5tTUa4UDZDkCVfr/eq/wqO/HGJW9lZmiuOyrziEWk3muFYgMoIJGijuNWo01uepwLm29ZmaZmOHcf43Xf+0/qj+FPVrfYg/F9V2x8IUtvXdH/AFp9w/hWfVrfYfi+q/qj4QtHea6/27fD+FZ9Xt9jX8V1f9fyj7M3Yu3J5J41kkLKxwQceFR3rNEUTMQvbM2nqa9TRRXVmJnsj7PQ/Q7IP8GouRxCS5PDnUA3MupHrzVijow5GrzF+vP9U+aaSzqmrMFHmQPvrZXRHbO8FrcXVtbLcRSqXdpY45FfVF7CuFJ7PEc4PMqKC3vVPPc3qbPjkFvG8JlMuOJ5ArcLRxjkCMqcnPPkaDZW+41isPVNbpIpYMzSgSO7gY42c6k4oMyy3WsoDmK0gQjkREmR7cUGxubOOUcMkaOPB1DD3EUFyOIKMKAB4AAD3CggOys7N2q9sv6i5UzRryCMSA6jyDfjA7qCY7e2ctzbyxMMh0ZfeCKDiHQHfta7QubJ+ThsA/TgbHxUt7hQd/oOf9OFsH2VKSPQKsPfighXQDcfOKOWYZ0J8eqljkA9nXt76DutAoFAoFAoPP8A0gR8O0rvzdG98EX8Kr3I9p29DV+RjvloxUUujTPDITTBVVhTsw9uT7J+8flUd/qXNkT7VzxhBtrx8M8o+u3xJNXrc5oiXkdbRuam5T/dPm2G6uxBeScDEgcUS5Hd1kir9xNbqqU3PR8htVlWQo3WSKWYM6v86YkRVXXOR4HOaDRvugVBYuwVW4HYpwLG5BIRuMggnTGAfSHjQUruvPE0UgVzG8HXiSJXkCgoxCsQBhsgA45ZzmsTGeEtqK6qKt6mcS7ZtDZtna2EN7BFLCWjjVhaOIXlE7IMSSHJIDEHi1I18TWWJmZnMtNtvYD27D5TaWUiOAEae8mcq7HAHWT5LnloqDGaMLG2N1byILMxtLUxdqNY+WfotI2AQQSMcPfQbLZG/wDBtGONJpEhvbZ1eNycoWXQgN3o68StjXDUEl2hvzwr2Wg4iBgJOrkE6ZZ5AqIP6R8qC5udvrDOrJPcQ9b1zRoBIH4gQCo4woVm1PL1UE1oFBCOlawzbLdDPFaP1h4TgmIjhkXPqIb1p50Er2VdieGORTkOgOfWKDz9vh//ACd4Y7gHCNIkjdwCt2JPhk+2g9GCghHS1OG2bcoMaofhrQcv6DLkpPbjuee5Tz7Vor+75kUHoigUCgUCgUHC+lSPh2lL9aOFvgy/2RUN3m6+z5/LmO9FVNRTDoU1YjATSCucqdnfrHH1V/E1RX+UL2yP1bkd0ecsS4sI3kkLoCeLnrqCqmpbdUxRDn6yzbq1Nzep6/OIlk7KT5K3FB2SSjEEcSsY3DrkHXRgORFSeklTq0Nqe2G/g3okEKQPFE6JMJwVLxvxCXrsZywK8ROmOVZ9L3Ip2dno1fJvdl7x2TxXS3SFGlkd4+JetjX5tFUFlBwQVOpAGtbxcplWuaK9bjMxmO7i2+7l4j7DghzkmLgbH2lx5HFbqvW+9YLvYMAj0JtiAOeHhGMeeHSjC5YrHdbSLTIkiXWzwVDANwhT2gpPogiYZxQQPaewrZWkZIUAtr+FZMgsTDPCmASckgP99BKN/wDY9vZvaTxwRtECFdWUMpWXChiO/BI9maMpvcbk2MsfCLS3ww59WBzHMEaijCPDodsxHwK84U8165+E+tRpQZKdGMC+jJcg8si6lHd5NQW9yrJrXaM0CyzPGIAzCWVpcuJCAw4ieHTTTwoJZvcubG6H8hN+BqCM9H231NhHGpDPEoVsaY8KMucdOdq0giuD3NwN9oZHxX40YdT3Z3o66zt3AyWhQk/WC4PxBoI5vhcBra4DMM8D48CxB/jRlzvoVJN7aDu+UTH3WctGHpigUCgUCgUHG+mWHhvIm+nAf+G//wC6iu9TpbPnpR4IHUTpFAsf1rfuL+Jqhv8ARh0NlfrV+EecqbjSZvNUP4h+Vb2egrbTjd1Uz3R9VdboH1axKSjjKutUz7C5RuJGZG+khKn245+3NZiqY5Irmnt3OlT90g2JvfJbRrE0ayRKWOB83J2yWbX0WOSe4VLTd7XOu7M67c+6fuytzd5oVntUkYo8fyqAdYOHMMgDRkHkf1SKRnmamiYnk5dy1XbnFUYZ9hAk9xtG3bT5TbK6knB4oSy5Hnqh8qNF7eG6N1sVHPpm2B55w8YPxBWsjo2620VuLSCRSDxRoT6+EZow2tBQ8gXUkD1nFBCdiXcS7WvSzIMwwEMXXBy8uQNfEChlIduzJNZ3IjdGzDLqGDAZRtdKDi/RxfvAOzHxJJHGcscKvZ5nx7VYZbLpDD3FjKPm2ZRxuFOi8BDYXPp8sVkRjdDe42+z40yBwSSAseeCQ2PUOI0YZE28klzxLBC8okZY+IA9WGkIRR1hAAJY417zRlqeiqMw3cM5cAx3Kx9T+3IZh1LFf3Q+fYaMPUdAoFAoFAoOW9N0H+iSecsfvVXH4GqO5yXdBP5kx3OY1C65QfLP9cfNPub++or/AEY8V7Zc/wDIqj+36sHeO8MMqEAEMhyO/st3H21vpozTKtt25Nu/RPbH1UWW1Uk0BwfonQ/31NVQ5lrVRPBskao5hfoqzxXK0WSsBQUTQq4wwBHgazEzHJrXRTXGKozC3A1ws0ZiuCpjRuAsA7KGwpXJ9JdRzqSq/u05mFG1sem9dmimrEYz2tjFZ3Jj6s3T8Ha7IVAMOSSBpy1NQzq57FyNgWY53Ks90Q2VktxFGsa3UqoqhQFKpoO7KqD8a1nVVz2JqdjaSnnvT4z9ojzfRacXpzzn1zSn+1Ws6i5PWmjZ2lp5Wo9+Z85XE2HCw1yw8GZmHuJrHpK5/mk9XsUTmLVPwfJNgW4H6tPaorXeq7ZSxTRPOiPhCnYu1oNnRbSfCqzwxQxIAAXeTrtAB4YyT5Vd0uZomZl5/b0UU36aaYiPZ6vGXPLLbcXBGk1uzBGGWjnkj4kAwV4CSgJ+kAKsuI2Gy9t2KRyrJaySsxfq2adlCIR2VIBAZh441oNPsfaUdsDxwpI3FkM3dpjHLlQb/bvShd3MIt1WOKJSjAIuG4o2Dq3F3YYA6DuoItZ7RZZlkHZbi4uJdGDfSB7jmg9X9H28X+ELGKY/rAOCUeEiaMfUeftoJJQKBQKBQQLpmt+Kxjf/AGdxGf6avH98grSvorOknF6HHKgdsoKbb9f9hvvWo73Q963s3+K/6z5w129cXzsWfoN+IVtpejKtt/jeo8J82sbZue7Xx5VZ3nE9DlegnmhHaBZR/SA9ffWJiJb03Llvnxbmzv1kGQQfvHrHdUNVEw6lnV01RxZYrRcic8YKwFBTAfnh+434krF39P3pdnz/AMuY/tnzhv7aXOnhVR1blMxxfLksASoHkPHSkY62vDHe09nfMwPX9erZ9CKIHTx43bA91XItWeupwa9dtHlFmI92fq2FreQY+ch2ixz+y1uox6xqK2ijTwgr1e1KuEREeEU/uy9ntwxMz8SqGkI6whnEfESvERoTw4qpdxv+zydXSTd9DHpZ9rrcw27tLrpWccjovkozr6zn3GulZo3KcPMbR1XrN+a45co8I+7VgjvqVQfM0Hwmg+UH0UHV+gHeHqr5oHOFuI8AZ0MkeoOPErxD2Cg9F0CgUCgUEW6ToePZlx9RVk/9t1b8qxPGElqcXKZ74cJNVnoSjCiI4mTzDD+qT/ZrS7GaJWNDVu6unviY+Wfop3iIEsBbQBX/ALNa6bo1G2Ip9NbmeWKvo+JOp9HJ9SMfuFTYlR9Jbx+0qmiJ5Ry+yN/4VnPe1mKKuUT8J+zFl2Q5OVimD9zLGR786Gs78dqL1eZnMROfBRDcyRELOjRknALLwq38D5ViYirk3t3rlqcVxjx5S2SPmo5jDo0VxVyVVhus27fPj9xx+E/lWLsfl+9nZ9Ueuz/jP0bVGwc1UehmMxhs4ZgQDke3urVUqomJwyOIeFEW6qW4UeFZyxNqZRDfrbXY6pT6XPHh/AmrWmt70709TlbYv+gtRZjpVc+6P3c9Y10HlZfKD5QKD6RQfKDN2LtFrWeKdNGidXH2SDj28qD2jazCRFccmVWHqYZ/Ogu0CgUCg1e9Nt1tncp9KGUe3gNB5wik4gD4gH3jNVcPRbyrirOCK4WnbEkZ8GHxyv51rVHsS2sV41Nue/z4N8jFZ0Pikg+KH8qp0z7M+53L9P51HhV9G+iuDjIpEo5ow1e2NtSwyxLyicNxOInmKlcacKkc8/A1Ys0U1RO85mvv3rEx6OMxPdMqpdplkJgkuJZNMK1l1UZOeRdnyox34NSzatRHNQo1usqnEU/KWRvTZCW1lDDJEbEeRVSQfhVe3OKomHV1VMV2a4nslgbG3Ann2dHdWzGSTMoeEkDiCSMoMbHvwB2Tz8RV2IiqnLg1XatPdm3PKEdMpBKsCrKcMrAqyn6JB1BqOacOhRqN6nmtwPiaP1ke9D/Ctbsflyl0FeNbTjrzHybqqL1hQfSfOjGIUSyBFLHQAEn1CsxGZxDS5cpt0TXVyjjLnG0rsyyFzzPh4eFdaiiKIxD5xqdRVqLs3auc/LuYlbICg+qM0E03G3CuNotmJRwLkNK4+aU49EfTbyHKg1W9m7c9jM0U4wR6JHosPEUEfoFB7H3HvOv2faSfShj94UA/dQbygUCgUFMicQIPIgj36UHlmBeFQv0Rw/0dPyqHDrxVmmJ7lXFQmrqWm1eMfXT4sK1r6MpLFWL1HjHmkV0mJovMSf2aoUdGfc9JenN6341eUNhDLw1pEpqqcs+2mFbxKtXTUyxcDxrbMItypZ2jhoZAeRjce9TW1M8YQ3aZ3Ko7p8ku6Hnzs1B9GWYe+Qt/aq/a6EPNbQ/ia8d3lC7v7uHFtFTImI7pV7EvIP3hJAPSXPfzGdPA7zGVaiuaJ4OCXMElvciKdDHLHIoZT5ggEHvU50NQ3afYl1tBeidTbqjtj7N/XNe5KCxLeRrozqD4ZGfdzraKap5Qhu6i1aj26ojxmGr3mveCIrwuC30kZR5ekBkerwq1Ys1RVmqHnts7TtXLHorNWczx8P3QY1deUfKD6BQdC6MejmTajiR8paqRxyftSEc40/Nu6g9K7M2dFbRrFCipGowqqMAf30Ec6Rdzk2nblRgTJlo28wPROO40HlnalkYnZWHCy6Mp5qeRFBgUHqXoOu+t2RBk5KNKnuckD3MKCfUCgUCgUHlzafzdzcIf2Z5wPUJWxUU83QtV+zHgwXuB3Ubby0sxDK3g6H3OtYqjMTDNFWK4nvjzhMdqaPCfrsPejH+zXOt8ph6i9OK7c/3fSWQprRcA+KGFXWac6MbqlJiQVzoQRj1jFZieLFy3E0z4J30HPnZx/nn/AKyRt+dda3yw8JrON3PbFM/GmHQq3VUP6Q9yV2miMhVLiJlMchBIxxAsjY1K9/kcViqnMYSWbs2q4rjqmJ+DR2/RSTjrbxvMRRIvuL8X3VBGltw69e39XVy3Y8I+8t3ZdGtgnpo8x/lpGcH7AwvwqWm3RHKHPu6/U3encn448kj2fseC3GIYY4/3EVfiBW6nhw/9I8H5Rb66dXy+0dfiKMuNUCglfR9uo207lYlyFGGkf6KZ1x9Y8h76D1ds2wjt4khiULGihVUcgBQZVAoPPPTzu8sNz8ojXHWgM2BoW5E/AVgcjNZHob9G+4JsrhPoz5H241/+NB1ygUCgUCg8v7/p1W07tOQ60sPtqr/exrSYWbdXBoS2axhJvLVw5A0rOGtVUxxhMdp3ahLdzy4lJOpwDG2px5kVzrVPtVR/vN6rV14t27s8sxPxpl8bb0Q0HG3ksbn8qehq7viz+I2o4REz/wBZ+y0dvZOBb3Df7sj7zWfQdtUNPxSc4ptV/wDiuJeXD+hakD67qvwGTWNy3HOr4NvW9VPRs48ZiH1zdDU9SnqDSH44FM2o7Z+TeKNdd4Zpp+NTpvQogS2njGSElUZPM5iT+FXrFW9TnxeZ2tYixqPRxyimnydGqZzSgUCgUHD/ANIqwfigmAPAY3jJ7uLiVwPcG91BwygriTNB6G/R3jj+STuo7Zmwx78BFwPVr8aDrVAoFByvp7hxbRSYyOPgPlxcj8PjQec5Tkmg73+jWR8nu/HrU/BQdloFAoFBrr65nGkUQbzLACg5jvb0az7Qme6c9VIwXKIVdTwjhzg6g486NomYQLa3R/eW2ccLgc/2D7M5B94rDaK0dutnzKMPE4PkOL4pmjbfiYw3exNpYiRQkjso4SFRiOycDXQcgO+qNzT1VVzMPUaTbGmtaaiiuZ3ojGIjsbVbu5b0LV/Wzxp97ViNHPXLSrb9mOVFU++IGS+c4WFPMdaDj18IreNHHXKGr/8AQT/Lb+Mr1rsHa0pIEcagePEa3jSUd6vVt6/PKmmPdP3bSHo32pJ6UsKjGQQpOT4amto01EIqtuaueuPgnG426l1s9WVpg3WMGdiq6YXhAAFTU0xTGIc7Uai5fr37k5lOIVIHaOT5DFbIFygUCgUGj313eXaNnLbtzYZQ/RddVb3/AAzQeQdo2jwyvHKpSRGKuh0KsOYoMfNB2X9HTa3DcT22dHjEgBGvEhCn4EUHfaBQKCFdMcXFsm50GgQ692JF1oPKRoO3fo0y9q8Xyib4sKDulAoFAoFAoKWQHmAfWM0GNJsyFjkxISOR4Rn7qDGm3ftnOTCnjoMa+OlBVDsC2QALBEMa+gD8aDLiso11WNB6lAoLwFB9oFAoFAoFAoFBw39IHdD0doRDnhJwBzPJJPyPsoOHmgm/Qvd9Xti28H6xD9qNsfECg9V0Cgt3E6xqWcgAcyaCB9JG34ptnXUUeXZoiF4RnUEH8qDy9wnOMa+HfQSLcre652XKzWpXMgVXVk4wQpyNMg51NB23cjf7aF5x9dZgKBlHAaMtg4OFbOdNaDoeybmSRcyJw+Hn54oM+gUCgUCgUCgUCgUCgUCgUCgUCg+E4oOc789Ilgqz2bK9w3CUdYwvApI5F2IGQddM4xQeaLmMqxB8e/U0Gfuvd9ReW8mccE0Rz5Bxn4UHsO12lHKcIwNBmUFEsQYYYAjwOtBrrrYcb8lC+OBQa6Tc2BjxcCh8jDhQCP76C5s7c61hJYRrxHvwAaDa2uzIozlUAOMZ76DLVcDAoPtAoFAoFAoFAoFAoFAoFAoFAoKZE4gR4+FBpG3ZjJ1Zz63P8aGUcn6KbItxCOPXJPEmcknOeetBUeiqyJyYoseAjA/OgvW/RpaK6sY4yExwDgXAx5YoJda2CR8lGfHAFBlUCgUCgUCgUCgUCgUCgUCgUCgUCgUCgUCgUCgUCgUCgUCgUCgUCgUCgUH/2Q==">
            <a:hlinkClick r:id="rId4"/>
          </p:cNvPr>
          <p:cNvSpPr>
            <a:spLocks noChangeAspect="1" noChangeArrowheads="1"/>
          </p:cNvSpPr>
          <p:nvPr/>
        </p:nvSpPr>
        <p:spPr bwMode="auto">
          <a:xfrm>
            <a:off x="50800" y="-1333500"/>
            <a:ext cx="2857500" cy="27813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92" name="AutoShape 36" descr="data:image/jpeg;base64,/9j/4AAQSkZJRgABAQAAAQABAAD/2wCEAAkGBxQQEhUUEhQWFhUWFxUYFxUWFxgUFhYYFBUWFhwVHRcYHiogGBonHBQUIjEhJSkrLi4uGB8zODMsNygtLisBCgoKDg0OGxAQGiwkHyYtLCwsLCwsLCwsLCwsLCwsLCwsLCwsLCwsLCwsLCwsLCwsLCwsLCwsLCwsLCwsLCwsLP/AABEIAN0A5AMBEQACEQEDEQH/xAAcAAEAAQUBAQAAAAAAAAAAAAAABgIDBAUHCAH/xABQEAACAQMBBAYFCAUGDAcBAAABAgMABBEhBQYSMQcTIkFRYTJxgZGhFCNSYoKxssEIM0Jy0WNzkqLC4RUWFyQ0Q1ODo7O0wzVkhJPS0+Il/8QAGwEBAAIDAQEAAAAAAAAAAAAAAAMEAQIFBgf/xAA7EQEAAQMBBAYIBAYCAwEAAAAAAQIDEQQFEiExMkFRYXGxExQigZGhwdEVIzPhNEJSYnLwJIKSosIG/9oADAMBAAIRAxEAPwDuNAoFAoFAoFAoFAoFAoFAoFAoFAoFAoFAoFAoGaCiKVXGVIYeIOR7xQV0CgUCgUCgUCg+UH2gUCgUCgUCgUCgUCgUCgUCgUCgUHOulrehoYxZ27ETzjtspwYoeRbI5M3Ie091aXK4opyt6LSVaq7FFPv7ocy2W0tmQ1pNJCR3Kco370Z7LevGapUamqJ4vWX9h6e5TimMT2x9e1P93ulYqwj2jGEBwBcxZMefF0Osfr1FW7d6mvk8zrNl39NxmM09sfV1CKUOoZSGUjIIOQQeRBHMVK5yugUCgUCgUCgUCgUCgUCgUCgUCgUCgUCgUCgUGr3h25FZW8s8h7MY1A1JY4CoB9IkqPbRmImZxDgs9zJPLJPMcyytxN4KP2Yx9VRgfHvrmXrm/U9/szRRpbMRPOeMvlQuktXLDGMcRYhVUDJZmOAoHeSSBW9umaquCrrL9u1amq5ydq6ON25NnWaxSyMzsS5TOUh4terTyH355V1YjEPnNdUVVTMRiEqrLUoFAoFAoFAoFAoFAoFAoFAoFAoFAoFAoFBbuJljVnchVUFmY6AADJJ8sUHnG/uze3E1wxYLLKXVMsFKqOGMsmcFuEA6jTNUb96czTD12ydmURRTduU+1E5hXVR6NS7gDJrMRlrXXFEZlNeiXd3r5TfSjsIStuD3sMhpcd2PRHrauhYt7sZl4ja+um/d3KZ9mPP9nXBVhxygUCgUCgUCgUCgUCgUCgUCgUCg4r0y7VMEvXWV9MswCpNDGxMQC9/F6KPqOzqTnlQc/XpIuGThlkuXPeRclAf6K5FButw95tqwu9xBE8locl0nkJQ8Iz2JZmyX58jjyoO+bs7cj2hbR3MOQkgyA2OIEEgqcaZBBoNpQKDU707EF/ayWxkeMSABmTGcZBK6jGDjBoOSbR6Ir+31tLmOZR/q5MxvjwDajPtAqKqzTU6Fjaeos9GeHYiNxPLDN8nmjKXGVXqmKjtOQF7XLhJI18KrTpuOHct7cibc1TziOS3BazXE0dsn62WTqzyyhXPHn90Kx9lb0W/ax2IdXrqosRXE9J6X2Ps5LWCOCIYSJFRfUoxk+JPPPnVt5nmzKBQKBQKBQKBQKBQKBQKBQKBQKDm3STvbZmJol2i0TKWDrashdtMcBbUpr4a0HniZZLmbgjZ5iThBjU/Z5D4eNBu2+TbMGCqXV538WtvbHw4f9dJnPPsjwJoNDtXa8903FPK8hHLiPZUeCqNFHkAKDrX6PG85WSSwkbsvmSEHuYDtqPWBnHkaDvNAoFBjbSgaSKREcozIyq45oSCAw9R1oPNl3u/P1ssT2E880fGskhLOWJ7SzcfMt4a4ZcciMUEx2bu5JYbTsZWJeeRYgVzqS8TpMzDkOz2s/UrDMzOMO1CssPtAoFAoFBhbX2pFaRNNO4SNcZY+JOAABqSScAUZiJmcQi/+U6yPoi4b1QSD8QFRTetxzldjZurmM+jny81P+UuDutrs+fBGPxSCsesW+0/DNV/R84+77/lHizpa3WPEiAf92ses2+1tGytVP8vzhQ3STH3Wd2fZB/8AdWPWbfaz+Far+n5q16SIMa290vkUjP4ZDW3rFvtaTszVf0T8lZ6SrMektwv/AKeRvwg1mL1uetpOg1Mc6JSXY21YryJZoG4o2yASCpypKkYYAggg1LE55KtVNVM4qjE97OowUCgUER6RN3Le5spg5SA44ut4F9IHIDaZYE4GBqc0HmrZ2y7pflDRLwtCFErZ4WUStwgjOoGnsyKDU7QtGhkaNiCVPNTxKQRkEHvBBBoMeg2+6G0Ta31tMNOCVCfUWww9xNB7JVsjPjQfaBQKCO27dZtKZh2Vt4I0Yg/rGmJkw382qKR/PGgxt1s3k8t847OXht1xyRGw8mfFmXHqUeNBK6BQKBQKCCb4dJcFmWigHyi4GhVTiOM/Xk5A/VGT6qxMxCS3aquTimHH94dvXV64e6mLcLKyxplIUIYHRO/1tk1HVVmML9qxFmqK+cxMT80i2oCqpwkqONQxHPhOR7NSK5tqI6+x6TUzXwiJmPajOFMEQbQtIftkfdWd7uj4NvV+GZqq+Mtfe3yxzCHhHaGQ7yvg45jABOlWLdvfjOfk5Wt1NOmr3dzPfNUs5bWPh43vLJARkAzTBj5cIOc+ypvV+/5QoxtPj0P/AGqV7Lto5wxyeyxXijlkKtjB4lJwSNfDxqvXG7OOHwh1NPXTet7+Jif8p+63PCYbhIwzMkiSHDNxYMZTkTrqH8e6oq4iac461qzM0XYpzOJiefHExjl19bpnROmLAec9z8J3H5V0bP6ceDy+0Jzqrk96ZVIplAoFBzrpT3m+SSQxoOKUpI8ScwZWKxI5HeEDSt6wKDm+zdkHZ97DNdTEJIokuHc6SgzLhMd5DAPjwjxzwCEp6S+jG1k4p7Y9VIF43RSCpBzhuHmAcEZGmlByndfci42hcdTFgKNXlOeBF8T4nTkKDpX+TLZFon+c369aNeIzJHg+SjUa+OaC7upvnJabR6qa8+U2c3CqSM6P1bHAQ8S40z2Tp3g+NB2ugUFE0oRSzHCqCSTyAGpNBALu8eKweVcifaE5MemCBORHFnwxEIs0E42ZYrbxRxIMJGioo8lGKDKoFAoBoOQ9JW/Tyu9nZuVRCVnnQ4LHvhQjlj9ph6h31pVVha02mm7OZ5OeRQhRgAAeAqCanbosYjHKFjaS4QnyP3UpnMsaiiIoymG0HzAzfVVvcQao0cKoda/0ZmPH4TlatD2qws/yyvXWy4pmBkRWI0ywBx76liuqOUqd3T27k5rpiWZb7GgT0Y1HqAFbb9U9aCLNunlDOjjC6AAeqtW7Uba/X2/++/Cn91J6M+4ojN6nwq+jonRaMWTeHyi4x7ZCfvzV+x+nDzO0f4qvxTCpVIoFAoIdvfua15cxXMUkaukZjxLGZFALFg64YdoZOh0OnLFBkQ7kW4gkjkAnlkQhp51WR8lSAQCMIozoq4AoIlvG9zapOtwTNM9okUJt4ZOFx1jsxOMhODsjU8te+g5Zudcid0tOvMSykGUhivWE6cPEvMKP2e/2UZd22X0ZbNhC/wCbrIRntPqTkd+NDzowyJejjZjD/QoRp3Ligie+dpe7GhNxZXErxxkM0UrGZOHOCuHyQBkHQjkaCT7hdIFvtSJSGWO4xh4Cw4gw71z6SnmMUDbW2or+RbG2lVyz/wCclTkJDFhnUnkeM8Mf2m8KCrbMnXbSs7fh7MQecnu7C8IHsLqaCXUCgUCgUHma4j4ZJR4Szf8ANeqtyfaek0UYs0z3KKjWlu5TKkeVbRzaXad6iYbO1uGe2AP0APhiqlUbtz3urYoi5Ypmeun6MiwkyqHxVT8AaVxiZY09W9bpmeuI8myFyKxlt6OV2O97qbzSbMLj3tZ3msWWr2lNxTW58pvuj/jW2c0T7vq0ijF+mO6r6Oo9F/8AoAPjLcH/AI710LP6cPJbQnOpr8UtqVTKBQKDE2ltKK2QyTyLGg/acgD1a8z5UGhO9Uk3+h2ksoPKWTEER8+128fZoKP8Wp7r/wAQuONDzt4R1cJB/Zbm0g8mJHlQc06ZOjhYQLyyTgCgdai6DsjSRR3HTX30Eu6Fd9v8IWxgmbNxBgHxePuf19x/voOk0Gv27YLcQSRsMhlYY9YxQedtxNgiO+eC7iPyaV2hWXIDRyqcxyKwOUbIxnzoOg7hbHeGO8gR+OaxuWa3fHCSJEEjRtjmr5wRy7xqBgNt0c3Py26u7ztcOEiXi0wxJkkUeQ+aHsNB0KgUCgUCg827UXE848J5x/xnqrc6UvS6L+Hp/wB62LUay+PyNZhirlLL2MMwA+GR7mIqte6cups+r8i3H+85X9nt2F8sj+ixH5Vivmj0/CjHZMx8JmGZxitFrOXzrB40wPvWjxoxwYt4+JIT5S/9ut46E+5BMZ1NHhV/8us9E752bGf5W5/6mWuna6EPF6/+JueMphUioUHzNBFbneGS7uJbSwKgxcPX3TDjjiLDPVooPzkmPMBe/JGKCJb27NGybi3vpOsvIxxLP8obrWXjI+eQEcMZHLCgDB7sUHSNi7Whuo1khYEMMgaZA8x3UGwoLF7arMjIwyGGPGg823Ux3dv8LGc9YrpIDjMRyrxEY1GM6eODQek7O5WWNJEOVdVZSO8MMg/GgukZoPNHTLavabQDqSEfhfhyQpeMjXHLOi0GNsff67jlmaInjnkR+FQS7EKFACgZOg9tB3LovtJorI/KIepeSaaXgOAcSuXBK/snXkeWKCX0CgUCgUHnTeNcXl0P/Mz/APMJ/OqtzpPR6D+Hp9/m11RrYaDL2C/zDjwdvic/nUF/pruzf0qe6ao+efqwo7ySLKCB37TkMpXBVmLDnrnWt5ppq472Fea7+nmqj0U1RmZiYxjEzmHxr26b0bXA+s4/Ks+jtxzqQzrdVM8LXxlRwX7co4VHmSa2xZ7ZRze18zwpphdTZu0DqZIV9S5+8ViarPZLaPxGedVMe79mUthOpVp5VYLnAVQvpYGfPkKjqroximF/RWb3pYru15xnhEY5uvdD3/hkf87df9TLXRt9GPB43V/r1/5T5prW6upkcKCSQABkk6AAd+aCLXPW7ROjNBYgHLKSk1144POKHzGGbOmBqQhH+McGz764iXCRyJC0axcICmLKFcaY7JQ+eDRla2/0l2slvJGxZwwKhWA1z55zQRDdPpIl2WBG0TmMg8PEOElR6JHENdMD3UYTTZXTDPd5EFjI4QcTsoL8CL6TaHU47hrQdJ3Y2+l9F1kfLPwIyD7Qc0EA6fN3xNa9eo7cXaz9Xk3wOfZQbboM2z8p2WiMctAzRH90ar/VIHsoOhUHGP0jdm5ggnA9Fyp9TD+IFBtOgfaCz2nVyInXW+AknCONoXyV1xnRg6/ZFB1Kg+0CgUCg+Gg89b3ri/vB/Lsf6So351Vu9J6LZ8/8ePf5tTUa4UDZDkCVfr/eq/wqO/HGJW9lZmiuOyrziEWk3muFYgMoIJGijuNWo01uepwLm29ZmaZmOHcf43Xf+0/qj+FPVrfYg/F9V2x8IUtvXdH/AFp9w/hWfVrfYfi+q/qj4QtHea6/27fD+FZ9Xt9jX8V1f9fyj7M3Yu3J5J41kkLKxwQceFR3rNEUTMQvbM2nqa9TRRXVmJnsj7PQ/Q7IP8GouRxCS5PDnUA3MupHrzVijow5GrzF+vP9U+aaSzqmrMFHmQPvrZXRHbO8FrcXVtbLcRSqXdpY45FfVF7CuFJ7PEc4PMqKC3vVPPc3qbPjkFvG8JlMuOJ5ArcLRxjkCMqcnPPkaDZW+41isPVNbpIpYMzSgSO7gY42c6k4oMyy3WsoDmK0gQjkREmR7cUGxubOOUcMkaOPB1DD3EUFyOIKMKAB4AAD3CggOys7N2q9sv6i5UzRryCMSA6jyDfjA7qCY7e2ctzbyxMMh0ZfeCKDiHQHfta7QubJ+ThsA/TgbHxUt7hQd/oOf9OFsH2VKSPQKsPfighXQDcfOKOWYZ0J8eqljkA9nXt76DutAoFAoFAoPP8A0gR8O0rvzdG98EX8Kr3I9p29DV+RjvloxUUujTPDITTBVVhTsw9uT7J+8flUd/qXNkT7VzxhBtrx8M8o+u3xJNXrc5oiXkdbRuam5T/dPm2G6uxBeScDEgcUS5Hd1kir9xNbqqU3PR8htVlWQo3WSKWYM6v86YkRVXXOR4HOaDRvugVBYuwVW4HYpwLG5BIRuMggnTGAfSHjQUruvPE0UgVzG8HXiSJXkCgoxCsQBhsgA45ZzmsTGeEtqK6qKt6mcS7ZtDZtna2EN7BFLCWjjVhaOIXlE7IMSSHJIDEHi1I18TWWJmZnMtNtvYD27D5TaWUiOAEae8mcq7HAHWT5LnloqDGaMLG2N1byILMxtLUxdqNY+WfotI2AQQSMcPfQbLZG/wDBtGONJpEhvbZ1eNycoWXQgN3o68StjXDUEl2hvzwr2Wg4iBgJOrkE6ZZ5AqIP6R8qC5udvrDOrJPcQ9b1zRoBIH4gQCo4woVm1PL1UE1oFBCOlawzbLdDPFaP1h4TgmIjhkXPqIb1p50Er2VdieGORTkOgOfWKDz9vh//ACd4Y7gHCNIkjdwCt2JPhk+2g9GCghHS1OG2bcoMaofhrQcv6DLkpPbjuee5Tz7Vor+75kUHoigUCgUCgUHC+lSPh2lL9aOFvgy/2RUN3m6+z5/LmO9FVNRTDoU1YjATSCucqdnfrHH1V/E1RX+UL2yP1bkd0ecsS4sI3kkLoCeLnrqCqmpbdUxRDn6yzbq1Nzep6/OIlk7KT5K3FB2SSjEEcSsY3DrkHXRgORFSeklTq0Nqe2G/g3okEKQPFE6JMJwVLxvxCXrsZywK8ROmOVZ9L3Ip2dno1fJvdl7x2TxXS3SFGlkd4+JetjX5tFUFlBwQVOpAGtbxcplWuaK9bjMxmO7i2+7l4j7DghzkmLgbH2lx5HFbqvW+9YLvYMAj0JtiAOeHhGMeeHSjC5YrHdbSLTIkiXWzwVDANwhT2gpPogiYZxQQPaewrZWkZIUAtr+FZMgsTDPCmASckgP99BKN/wDY9vZvaTxwRtECFdWUMpWXChiO/BI9maMpvcbk2MsfCLS3ww59WBzHMEaijCPDodsxHwK84U8165+E+tRpQZKdGMC+jJcg8si6lHd5NQW9yrJrXaM0CyzPGIAzCWVpcuJCAw4ieHTTTwoJZvcubG6H8hN+BqCM9H231NhHGpDPEoVsaY8KMucdOdq0giuD3NwN9oZHxX40YdT3Z3o66zt3AyWhQk/WC4PxBoI5vhcBra4DMM8D48CxB/jRlzvoVJN7aDu+UTH3WctGHpigUCgUCgUHG+mWHhvIm+nAf+G//wC6iu9TpbPnpR4IHUTpFAsf1rfuL+Jqhv8ARh0NlfrV+EecqbjSZvNUP4h+Vb2egrbTjd1Uz3R9VdboH1axKSjjKutUz7C5RuJGZG+khKn245+3NZiqY5Irmnt3OlT90g2JvfJbRrE0ayRKWOB83J2yWbX0WOSe4VLTd7XOu7M67c+6fuytzd5oVntUkYo8fyqAdYOHMMgDRkHkf1SKRnmamiYnk5dy1XbnFUYZ9hAk9xtG3bT5TbK6knB4oSy5Hnqh8qNF7eG6N1sVHPpm2B55w8YPxBWsjo2620VuLSCRSDxRoT6+EZow2tBQ8gXUkD1nFBCdiXcS7WvSzIMwwEMXXBy8uQNfEChlIduzJNZ3IjdGzDLqGDAZRtdKDi/RxfvAOzHxJJHGcscKvZ5nx7VYZbLpDD3FjKPm2ZRxuFOi8BDYXPp8sVkRjdDe42+z40yBwSSAseeCQ2PUOI0YZE28klzxLBC8okZY+IA9WGkIRR1hAAJY417zRlqeiqMw3cM5cAx3Kx9T+3IZh1LFf3Q+fYaMPUdAoFAoFAoOW9N0H+iSecsfvVXH4GqO5yXdBP5kx3OY1C65QfLP9cfNPub++or/AEY8V7Zc/wDIqj+36sHeO8MMqEAEMhyO/st3H21vpozTKtt25Nu/RPbH1UWW1Uk0BwfonQ/31NVQ5lrVRPBskao5hfoqzxXK0WSsBQUTQq4wwBHgazEzHJrXRTXGKozC3A1ws0ZiuCpjRuAsA7KGwpXJ9JdRzqSq/u05mFG1sem9dmimrEYz2tjFZ3Jj6s3T8Ha7IVAMOSSBpy1NQzq57FyNgWY53Ks90Q2VktxFGsa3UqoqhQFKpoO7KqD8a1nVVz2JqdjaSnnvT4z9ojzfRacXpzzn1zSn+1Ws6i5PWmjZ2lp5Wo9+Z85XE2HCw1yw8GZmHuJrHpK5/mk9XsUTmLVPwfJNgW4H6tPaorXeq7ZSxTRPOiPhCnYu1oNnRbSfCqzwxQxIAAXeTrtAB4YyT5Vd0uZomZl5/b0UU36aaYiPZ6vGXPLLbcXBGk1uzBGGWjnkj4kAwV4CSgJ+kAKsuI2Gy9t2KRyrJaySsxfq2adlCIR2VIBAZh441oNPsfaUdsDxwpI3FkM3dpjHLlQb/bvShd3MIt1WOKJSjAIuG4o2Dq3F3YYA6DuoItZ7RZZlkHZbi4uJdGDfSB7jmg9X9H28X+ELGKY/rAOCUeEiaMfUeftoJJQKBQKBQQLpmt+Kxjf/AGdxGf6avH98grSvorOknF6HHKgdsoKbb9f9hvvWo73Q963s3+K/6z5w129cXzsWfoN+IVtpejKtt/jeo8J82sbZue7Xx5VZ3nE9DlegnmhHaBZR/SA9ffWJiJb03Llvnxbmzv1kGQQfvHrHdUNVEw6lnV01RxZYrRcic8YKwFBTAfnh+434krF39P3pdnz/AMuY/tnzhv7aXOnhVR1blMxxfLksASoHkPHSkY62vDHe09nfMwPX9erZ9CKIHTx43bA91XItWeupwa9dtHlFmI92fq2FreQY+ch2ixz+y1uox6xqK2ijTwgr1e1KuEREeEU/uy9ntwxMz8SqGkI6whnEfESvERoTw4qpdxv+zydXSTd9DHpZ9rrcw27tLrpWccjovkozr6zn3GulZo3KcPMbR1XrN+a45co8I+7VgjvqVQfM0Hwmg+UH0UHV+gHeHqr5oHOFuI8AZ0MkeoOPErxD2Cg9F0CgUCgUEW6ToePZlx9RVk/9t1b8qxPGElqcXKZ74cJNVnoSjCiI4mTzDD+qT/ZrS7GaJWNDVu6unviY+Wfop3iIEsBbQBX/ALNa6bo1G2Ip9NbmeWKvo+JOp9HJ9SMfuFTYlR9Jbx+0qmiJ5Ry+yN/4VnPe1mKKuUT8J+zFl2Q5OVimD9zLGR786Gs78dqL1eZnMROfBRDcyRELOjRknALLwq38D5ViYirk3t3rlqcVxjx5S2SPmo5jDo0VxVyVVhus27fPj9xx+E/lWLsfl+9nZ9Ueuz/jP0bVGwc1UehmMxhs4ZgQDke3urVUqomJwyOIeFEW6qW4UeFZyxNqZRDfrbXY6pT6XPHh/AmrWmt70709TlbYv+gtRZjpVc+6P3c9Y10HlZfKD5QKD6RQfKDN2LtFrWeKdNGidXH2SDj28qD2jazCRFccmVWHqYZ/Ogu0CgUCg1e9Nt1tncp9KGUe3gNB5wik4gD4gH3jNVcPRbyrirOCK4WnbEkZ8GHxyv51rVHsS2sV41Nue/z4N8jFZ0Pikg+KH8qp0z7M+53L9P51HhV9G+iuDjIpEo5ow1e2NtSwyxLyicNxOInmKlcacKkc8/A1Ys0U1RO85mvv3rEx6OMxPdMqpdplkJgkuJZNMK1l1UZOeRdnyox34NSzatRHNQo1usqnEU/KWRvTZCW1lDDJEbEeRVSQfhVe3OKomHV1VMV2a4nslgbG3Ann2dHdWzGSTMoeEkDiCSMoMbHvwB2Tz8RV2IiqnLg1XatPdm3PKEdMpBKsCrKcMrAqyn6JB1BqOacOhRqN6nmtwPiaP1ke9D/Ctbsflyl0FeNbTjrzHybqqL1hQfSfOjGIUSyBFLHQAEn1CsxGZxDS5cpt0TXVyjjLnG0rsyyFzzPh4eFdaiiKIxD5xqdRVqLs3auc/LuYlbICg+qM0E03G3CuNotmJRwLkNK4+aU49EfTbyHKg1W9m7c9jM0U4wR6JHosPEUEfoFB7H3HvOv2faSfShj94UA/dQbygUCgUFMicQIPIgj36UHlmBeFQv0Rw/0dPyqHDrxVmmJ7lXFQmrqWm1eMfXT4sK1r6MpLFWL1HjHmkV0mJovMSf2aoUdGfc9JenN6341eUNhDLw1pEpqqcs+2mFbxKtXTUyxcDxrbMItypZ2jhoZAeRjce9TW1M8YQ3aZ3Ko7p8ku6Hnzs1B9GWYe+Qt/aq/a6EPNbQ/ia8d3lC7v7uHFtFTImI7pV7EvIP3hJAPSXPfzGdPA7zGVaiuaJ4OCXMElvciKdDHLHIoZT5ggEHvU50NQ3afYl1tBeidTbqjtj7N/XNe5KCxLeRrozqD4ZGfdzraKap5Qhu6i1aj26ojxmGr3mveCIrwuC30kZR5ekBkerwq1Ys1RVmqHnts7TtXLHorNWczx8P3QY1deUfKD6BQdC6MejmTajiR8paqRxyftSEc40/Nu6g9K7M2dFbRrFCipGowqqMAf30Ec6Rdzk2nblRgTJlo28wPROO40HlnalkYnZWHCy6Mp5qeRFBgUHqXoOu+t2RBk5KNKnuckD3MKCfUCgUCgUHlzafzdzcIf2Z5wPUJWxUU83QtV+zHgwXuB3Ubby0sxDK3g6H3OtYqjMTDNFWK4nvjzhMdqaPCfrsPejH+zXOt8ph6i9OK7c/3fSWQprRcA+KGFXWac6MbqlJiQVzoQRj1jFZieLFy3E0z4J30HPnZx/nn/AKyRt+dda3yw8JrON3PbFM/GmHQq3VUP6Q9yV2miMhVLiJlMchBIxxAsjY1K9/kcViqnMYSWbs2q4rjqmJ+DR2/RSTjrbxvMRRIvuL8X3VBGltw69e39XVy3Y8I+8t3ZdGtgnpo8x/lpGcH7AwvwqWm3RHKHPu6/U3encn448kj2fseC3GIYY4/3EVfiBW6nhw/9I8H5Rb66dXy+0dfiKMuNUCglfR9uo207lYlyFGGkf6KZ1x9Y8h76D1ds2wjt4khiULGihVUcgBQZVAoPPPTzu8sNz8ojXHWgM2BoW5E/AVgcjNZHob9G+4JsrhPoz5H241/+NB1ygUCgUCg8v7/p1W07tOQ60sPtqr/exrSYWbdXBoS2axhJvLVw5A0rOGtVUxxhMdp3ahLdzy4lJOpwDG2px5kVzrVPtVR/vN6rV14t27s8sxPxpl8bb0Q0HG3ksbn8qehq7viz+I2o4REz/wBZ+y0dvZOBb3Df7sj7zWfQdtUNPxSc4ptV/wDiuJeXD+hakD67qvwGTWNy3HOr4NvW9VPRs48ZiH1zdDU9SnqDSH44FM2o7Z+TeKNdd4Zpp+NTpvQogS2njGSElUZPM5iT+FXrFW9TnxeZ2tYixqPRxyimnydGqZzSgUCgUHD/ANIqwfigmAPAY3jJ7uLiVwPcG91BwygriTNB6G/R3jj+STuo7Zmwx78BFwPVr8aDrVAoFByvp7hxbRSYyOPgPlxcj8PjQec5Tkmg73+jWR8nu/HrU/BQdloFAoFBrr65nGkUQbzLACg5jvb0az7Qme6c9VIwXKIVdTwjhzg6g486NomYQLa3R/eW2ccLgc/2D7M5B94rDaK0dutnzKMPE4PkOL4pmjbfiYw3exNpYiRQkjso4SFRiOycDXQcgO+qNzT1VVzMPUaTbGmtaaiiuZ3ojGIjsbVbu5b0LV/Wzxp97ViNHPXLSrb9mOVFU++IGS+c4WFPMdaDj18IreNHHXKGr/8AQT/Lb+Mr1rsHa0pIEcagePEa3jSUd6vVt6/PKmmPdP3bSHo32pJ6UsKjGQQpOT4amto01EIqtuaueuPgnG426l1s9WVpg3WMGdiq6YXhAAFTU0xTGIc7Uai5fr37k5lOIVIHaOT5DFbIFygUCgUGj313eXaNnLbtzYZQ/RddVb3/AAzQeQdo2jwyvHKpSRGKuh0KsOYoMfNB2X9HTa3DcT22dHjEgBGvEhCn4EUHfaBQKCFdMcXFsm50GgQ692JF1oPKRoO3fo0y9q8Xyib4sKDulAoFAoFAoKWQHmAfWM0GNJsyFjkxISOR4Rn7qDGm3ftnOTCnjoMa+OlBVDsC2QALBEMa+gD8aDLiso11WNB6lAoLwFB9oFAoFAoFAoFBw39IHdD0doRDnhJwBzPJJPyPsoOHmgm/Qvd9Xti28H6xD9qNsfECg9V0Cgt3E6xqWcgAcyaCB9JG34ptnXUUeXZoiF4RnUEH8qDy9wnOMa+HfQSLcre652XKzWpXMgVXVk4wQpyNMg51NB23cjf7aF5x9dZgKBlHAaMtg4OFbOdNaDoeybmSRcyJw+Hn54oM+gUCgUCgUCgUCgUCgUCgUCgUCg+E4oOc789Ilgqz2bK9w3CUdYwvApI5F2IGQddM4xQeaLmMqxB8e/U0Gfuvd9ReW8mccE0Rz5Bxn4UHsO12lHKcIwNBmUFEsQYYYAjwOtBrrrYcb8lC+OBQa6Tc2BjxcCh8jDhQCP76C5s7c61hJYRrxHvwAaDa2uzIozlUAOMZ76DLVcDAoPtAoFAoFAoFAoFAoFAoFAoFAoKZE4gR4+FBpG3ZjJ1Zz63P8aGUcn6KbItxCOPXJPEmcknOeetBUeiqyJyYoseAjA/OgvW/RpaK6sY4yExwDgXAx5YoJda2CR8lGfHAFBlUCgUCgUCgUCgUCgUCgUCgUCgUCgUCgUCgUCgUCgUCgUCgUCgUCgUCgUH/2Q==">
            <a:hlinkClick r:id="rId4"/>
          </p:cNvPr>
          <p:cNvSpPr>
            <a:spLocks noChangeAspect="1" noChangeArrowheads="1"/>
          </p:cNvSpPr>
          <p:nvPr/>
        </p:nvSpPr>
        <p:spPr bwMode="auto">
          <a:xfrm>
            <a:off x="50800" y="-1333500"/>
            <a:ext cx="2857500" cy="27813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94" name="AutoShape 38"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496" name="AutoShape 40" descr="Resultado de imagen para archivo"/>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9498" name="Picture 42" descr="http://www.monagas.gob.ve/redbim/images/modalidadesaten/archivo_vertical.jpg">
            <a:hlinkClick r:id="rId5"/>
          </p:cNvPr>
          <p:cNvPicPr>
            <a:picLocks noChangeAspect="1" noChangeArrowheads="1"/>
          </p:cNvPicPr>
          <p:nvPr/>
        </p:nvPicPr>
        <p:blipFill>
          <a:blip r:embed="rId6" cstate="print"/>
          <a:srcRect/>
          <a:stretch>
            <a:fillRect/>
          </a:stretch>
        </p:blipFill>
        <p:spPr bwMode="auto">
          <a:xfrm>
            <a:off x="5364088" y="2204864"/>
            <a:ext cx="3384376" cy="2088232"/>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404664"/>
            <a:ext cx="8712968" cy="3416320"/>
          </a:xfrm>
          <a:prstGeom prst="rect">
            <a:avLst/>
          </a:prstGeom>
        </p:spPr>
        <p:txBody>
          <a:bodyPr wrap="square">
            <a:spAutoFit/>
          </a:bodyPr>
          <a:lstStyle/>
          <a:p>
            <a:pPr algn="just"/>
            <a:r>
              <a:rPr lang="es-ES" sz="2400" dirty="0" smtClean="0"/>
              <a:t>Fuentes de consulta: </a:t>
            </a:r>
          </a:p>
          <a:p>
            <a:pPr algn="just"/>
            <a:r>
              <a:rPr lang="es-ES" sz="2400" dirty="0" err="1" smtClean="0"/>
              <a:t>Artículo:Gestión</a:t>
            </a:r>
            <a:r>
              <a:rPr lang="es-ES" sz="2400" dirty="0" smtClean="0"/>
              <a:t> Documental, enlace: http://www.apmarin.com/download/684_gd1.pdf</a:t>
            </a:r>
          </a:p>
          <a:p>
            <a:pPr algn="just"/>
            <a:r>
              <a:rPr lang="es-ES" sz="2400" dirty="0" smtClean="0"/>
              <a:t>Artículo: La Importancia de la Gestión Documental en la Empresa, enlace: http://pepeytono.com.mx/novedades/2012/10/la_importancia_de_la_gestion_documental_en_la_empresa</a:t>
            </a:r>
          </a:p>
          <a:p>
            <a:pPr algn="just"/>
            <a:r>
              <a:rPr lang="es-ES" sz="2400" dirty="0" err="1" smtClean="0"/>
              <a:t>Artículo:Importancia</a:t>
            </a:r>
            <a:r>
              <a:rPr lang="es-ES" sz="2400" dirty="0" smtClean="0"/>
              <a:t> de la gestión documental, enlace: http://www.tbs-telecon.es/importancia-gestion-documental</a:t>
            </a:r>
            <a:endParaRPr lang="en-US" sz="2400" dirty="0"/>
          </a:p>
        </p:txBody>
      </p:sp>
      <p:sp>
        <p:nvSpPr>
          <p:cNvPr id="5" name="TextBox 4"/>
          <p:cNvSpPr txBox="1"/>
          <p:nvPr/>
        </p:nvSpPr>
        <p:spPr>
          <a:xfrm>
            <a:off x="3851920" y="5301208"/>
            <a:ext cx="5106348" cy="830997"/>
          </a:xfrm>
          <a:prstGeom prst="rect">
            <a:avLst/>
          </a:prstGeom>
          <a:noFill/>
        </p:spPr>
        <p:txBody>
          <a:bodyPr wrap="square" rtlCol="0">
            <a:spAutoFit/>
          </a:bodyPr>
          <a:lstStyle/>
          <a:p>
            <a:r>
              <a:rPr lang="es-ES" sz="2400" dirty="0" smtClean="0"/>
              <a:t>ELABORADO POR :</a:t>
            </a:r>
          </a:p>
          <a:p>
            <a:r>
              <a:rPr lang="es-ES" sz="2400" dirty="0" smtClean="0"/>
              <a:t>LIC. JULIETA MARTINEZ CAZAREZ</a:t>
            </a:r>
            <a:endParaRPr lang="en-US"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r>
              <a:rPr lang="es-ES" dirty="0" smtClean="0"/>
              <a:t>PODEMOS CONCLUIR  DICIENDO ENTONCES QUE ES IMPORTANTE LLEVARUN CONTROL EN LA FORMA DE ARCHIVAR  YA QUE ASI AL MOMENTO DE LOCALIZAR ALGUN DOCUMENTO EXPENDIENTE ETC. SEA MAS FACIL, EFICAZ Y EFICIENTE NUESTRO TRABAJOS</a:t>
            </a:r>
            <a:endParaRPr lang="en-US" dirty="0"/>
          </a:p>
        </p:txBody>
      </p:sp>
      <p:sp>
        <p:nvSpPr>
          <p:cNvPr id="3" name="Title 2"/>
          <p:cNvSpPr>
            <a:spLocks noGrp="1"/>
          </p:cNvSpPr>
          <p:nvPr>
            <p:ph type="title"/>
          </p:nvPr>
        </p:nvSpPr>
        <p:spPr/>
        <p:txBody>
          <a:bodyPr/>
          <a:lstStyle/>
          <a:p>
            <a:r>
              <a:rPr lang="es-ES" dirty="0" smtClean="0"/>
              <a:t>CONCLUSION</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176</TotalTime>
  <Words>629</Words>
  <Application>Microsoft Office PowerPoint</Application>
  <PresentationFormat>On-screen Show (4:3)</PresentationFormat>
  <Paragraphs>40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Concourse</vt:lpstr>
      <vt:lpstr>Slide 1</vt:lpstr>
      <vt:lpstr>Slide 2</vt:lpstr>
      <vt:lpstr>APRENDIZAJES ESPERADOS</vt:lpstr>
      <vt:lpstr> IMPORTANCIA  DEL  ARCHIVO EN   UNA EMPRESA</vt:lpstr>
      <vt:lpstr>Slide 5</vt:lpstr>
      <vt:lpstr>Slide 6</vt:lpstr>
      <vt:lpstr>Slide 7</vt:lpstr>
      <vt:lpstr>Slide 8</vt:lpstr>
      <vt:lpstr>Slide 9</vt:lpstr>
      <vt:lpstr>Slide 10</vt:lpstr>
      <vt:lpstr>Slide 11</vt:lpstr>
      <vt:lpstr>Slide 12</vt:lpstr>
      <vt:lpstr>CONCLUSION</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IMPORTANCIA  DEL  ARCHIVO EN   UNA EMPRESA</dc:title>
  <dc:creator>pc</dc:creator>
  <cp:lastModifiedBy>pc</cp:lastModifiedBy>
  <cp:revision>21</cp:revision>
  <dcterms:created xsi:type="dcterms:W3CDTF">2015-03-08T00:40:04Z</dcterms:created>
  <dcterms:modified xsi:type="dcterms:W3CDTF">2007-01-01T09:17:03Z</dcterms:modified>
</cp:coreProperties>
</file>