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6014" autoAdjust="0"/>
  </p:normalViewPr>
  <p:slideViewPr>
    <p:cSldViewPr>
      <p:cViewPr varScale="1">
        <p:scale>
          <a:sx n="85" d="100"/>
          <a:sy n="85" d="100"/>
        </p:scale>
        <p:origin x="-1378"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E8D4E3E6-4826-4DD8-8B3F-7B06776763C6}" type="slidenum">
              <a:rPr lang="es-MX" smtClean="0"/>
              <a:pPr/>
              <a:t>‹Nº›</a:t>
            </a:fld>
            <a:endParaRPr lang="es-MX"/>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s-ES" smtClean="0"/>
              <a:t>Haga clic para modificar el estilo de título del patrón</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E8D4E3E6-4826-4DD8-8B3F-7B06776763C6}" type="slidenum">
              <a:rPr lang="es-MX" smtClean="0"/>
              <a:pPr/>
              <a:t>‹Nº›</a:t>
            </a:fld>
            <a:endParaRPr lang="es-MX"/>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E8D4E3E6-4826-4DD8-8B3F-7B06776763C6}" type="slidenum">
              <a:rPr lang="es-MX" smtClean="0"/>
              <a:pPr/>
              <a:t>‹Nº›</a:t>
            </a:fld>
            <a:endParaRPr lang="es-MX"/>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E8D4E3E6-4826-4DD8-8B3F-7B06776763C6}" type="slidenum">
              <a:rPr lang="es-MX" smtClean="0"/>
              <a:pPr/>
              <a:t>‹Nº›</a:t>
            </a:fld>
            <a:endParaRPr lang="es-MX"/>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s-ES" smtClean="0"/>
              <a:t>Haga clic para modificar el estilo de texto del patrón</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E8D4E3E6-4826-4DD8-8B3F-7B06776763C6}" type="slidenum">
              <a:rPr lang="es-MX" smtClean="0"/>
              <a:pPr/>
              <a:t>‹Nº›</a:t>
            </a:fld>
            <a:endParaRPr lang="es-MX"/>
          </a:p>
        </p:txBody>
      </p:sp>
      <p:sp>
        <p:nvSpPr>
          <p:cNvPr id="10" name="Title 9"/>
          <p:cNvSpPr>
            <a:spLocks noGrp="1"/>
          </p:cNvSpPr>
          <p:nvPr>
            <p:ph type="title"/>
          </p:nvPr>
        </p:nvSpPr>
        <p:spPr/>
        <p:txBody>
          <a:bodyPr/>
          <a:lstStyle/>
          <a:p>
            <a:r>
              <a:rPr lang="es-ES" smtClean="0"/>
              <a:t>Haga clic para modificar el estilo de título del patrón</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E8D4E3E6-4826-4DD8-8B3F-7B06776763C6}" type="slidenum">
              <a:rPr lang="es-MX" smtClean="0"/>
              <a:pPr/>
              <a:t>‹Nº›</a:t>
            </a:fld>
            <a:endParaRPr lang="es-MX"/>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E8D4E3E6-4826-4DD8-8B3F-7B06776763C6}" type="slidenum">
              <a:rPr lang="es-MX" smtClean="0"/>
              <a:pPr/>
              <a:t>‹Nº›</a:t>
            </a:fld>
            <a:endParaRPr lang="es-MX"/>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E8D4E3E6-4826-4DD8-8B3F-7B06776763C6}" type="slidenum">
              <a:rPr lang="es-MX" smtClean="0"/>
              <a:pPr/>
              <a:t>‹Nº›</a:t>
            </a:fld>
            <a:endParaRPr lang="es-MX"/>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E8D4E3E6-4826-4DD8-8B3F-7B06776763C6}" type="slidenum">
              <a:rPr lang="es-MX" smtClean="0"/>
              <a:pPr/>
              <a:t>‹Nº›</a:t>
            </a:fld>
            <a:endParaRPr lang="es-MX"/>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s-ES" smtClean="0"/>
              <a:t>Haga clic para modificar el estilo de título del patrón</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E8D4E3E6-4826-4DD8-8B3F-7B06776763C6}" type="slidenum">
              <a:rPr lang="es-MX" smtClean="0"/>
              <a:pPr/>
              <a:t>‹Nº›</a:t>
            </a:fld>
            <a:endParaRPr lang="es-MX"/>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5752C439-0A6D-4BCB-BD6D-52FAE2303BBE}" type="datetimeFigureOut">
              <a:rPr lang="es-MX" smtClean="0"/>
              <a:pPr/>
              <a:t>03/07/2015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E8D4E3E6-4826-4DD8-8B3F-7B06776763C6}" type="slidenum">
              <a:rPr lang="es-MX" smtClean="0"/>
              <a:pPr/>
              <a:t>‹Nº›</a:t>
            </a:fld>
            <a:endParaRPr lang="es-MX"/>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5752C439-0A6D-4BCB-BD6D-52FAE2303BBE}" type="datetimeFigureOut">
              <a:rPr lang="es-MX" smtClean="0"/>
              <a:pPr/>
              <a:t>03/07/2015</a:t>
            </a:fld>
            <a:endParaRPr lang="es-MX"/>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s-MX"/>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E8D4E3E6-4826-4DD8-8B3F-7B06776763C6}"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3.bp.blogspot.com/_OK3noLWCNaU/SY8R2262ZKI/AAAAAAAAADU/tQuxKjCd1zU/s320/corazon+estetoscopi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228184" y="3933056"/>
            <a:ext cx="2587234" cy="2304256"/>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3" name="2 Subtítulo"/>
          <p:cNvSpPr>
            <a:spLocks noGrp="1"/>
          </p:cNvSpPr>
          <p:nvPr>
            <p:ph type="subTitle" idx="1"/>
          </p:nvPr>
        </p:nvSpPr>
        <p:spPr>
          <a:xfrm>
            <a:off x="611560" y="4365104"/>
            <a:ext cx="5923181" cy="882119"/>
          </a:xfrm>
        </p:spPr>
        <p:txBody>
          <a:bodyPr>
            <a:normAutofit/>
          </a:bodyPr>
          <a:lstStyle/>
          <a:p>
            <a:r>
              <a:rPr lang="es-MX" sz="2400" b="1" dirty="0" smtClean="0"/>
              <a:t>¿Cuáles son las Ciencias de la Salud?</a:t>
            </a:r>
            <a:endParaRPr lang="es-MX" sz="2400" b="1" dirty="0"/>
          </a:p>
        </p:txBody>
      </p:sp>
      <p:sp>
        <p:nvSpPr>
          <p:cNvPr id="2" name="1 Título"/>
          <p:cNvSpPr>
            <a:spLocks noGrp="1"/>
          </p:cNvSpPr>
          <p:nvPr>
            <p:ph type="ctrTitle"/>
          </p:nvPr>
        </p:nvSpPr>
        <p:spPr>
          <a:xfrm>
            <a:off x="1259632" y="1916832"/>
            <a:ext cx="7175351" cy="2720593"/>
          </a:xfrm>
        </p:spPr>
        <p:txBody>
          <a:bodyPr/>
          <a:lstStyle/>
          <a:p>
            <a:pPr algn="ctr">
              <a:buNone/>
            </a:pPr>
            <a:r>
              <a:rPr lang="es-MX" sz="4000" dirty="0" smtClean="0"/>
              <a:t>BIOLOGÍA I</a:t>
            </a:r>
            <a:br>
              <a:rPr lang="es-MX" sz="4000" dirty="0" smtClean="0"/>
            </a:br>
            <a:r>
              <a:rPr lang="es-MX" sz="4000" dirty="0" smtClean="0"/>
              <a:t>Ciencias de la Salud</a:t>
            </a:r>
            <a:endParaRPr lang="es-MX" sz="4000" dirty="0"/>
          </a:p>
        </p:txBody>
      </p:sp>
      <p:pic>
        <p:nvPicPr>
          <p:cNvPr id="4" name="3 Imagen"/>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95666" y="548680"/>
            <a:ext cx="1284046" cy="1296144"/>
          </a:xfrm>
          <a:prstGeom prst="rect">
            <a:avLst/>
          </a:prstGeom>
        </p:spPr>
      </p:pic>
      <p:sp>
        <p:nvSpPr>
          <p:cNvPr id="5" name="4 CuadroTexto"/>
          <p:cNvSpPr txBox="1"/>
          <p:nvPr/>
        </p:nvSpPr>
        <p:spPr>
          <a:xfrm>
            <a:off x="2195736" y="404664"/>
            <a:ext cx="6372200" cy="1077218"/>
          </a:xfrm>
          <a:prstGeom prst="rect">
            <a:avLst/>
          </a:prstGeom>
          <a:noFill/>
        </p:spPr>
        <p:txBody>
          <a:bodyPr wrap="square" rtlCol="0">
            <a:spAutoFit/>
          </a:bodyPr>
          <a:lstStyle/>
          <a:p>
            <a:pPr algn="ctr"/>
            <a:r>
              <a:rPr lang="es-MX" sz="3200" b="1" dirty="0" smtClean="0">
                <a:solidFill>
                  <a:srgbClr val="C00000"/>
                </a:solidFill>
              </a:rPr>
              <a:t>Multiversidad Latinoamericana</a:t>
            </a:r>
          </a:p>
          <a:p>
            <a:pPr algn="ctr"/>
            <a:r>
              <a:rPr lang="es-MX" sz="3200" b="1" dirty="0" smtClean="0">
                <a:solidFill>
                  <a:srgbClr val="C00000"/>
                </a:solidFill>
              </a:rPr>
              <a:t>Unidad Mexicali Centro</a:t>
            </a:r>
          </a:p>
        </p:txBody>
      </p:sp>
      <p:sp>
        <p:nvSpPr>
          <p:cNvPr id="7" name="6 Rectángulo"/>
          <p:cNvSpPr/>
          <p:nvPr/>
        </p:nvSpPr>
        <p:spPr>
          <a:xfrm>
            <a:off x="4716016" y="6021288"/>
            <a:ext cx="3906903" cy="369332"/>
          </a:xfrm>
          <a:prstGeom prst="rect">
            <a:avLst/>
          </a:prstGeom>
        </p:spPr>
        <p:txBody>
          <a:bodyPr wrap="none">
            <a:spAutoFit/>
          </a:bodyPr>
          <a:lstStyle/>
          <a:p>
            <a:pPr algn="just"/>
            <a:r>
              <a:rPr lang="es-MX" b="1" dirty="0" smtClean="0">
                <a:solidFill>
                  <a:srgbClr val="C00000"/>
                </a:solidFill>
              </a:rPr>
              <a:t>Docente: I.Q. Anahí Campos López</a:t>
            </a:r>
            <a:endParaRPr lang="es-MX" b="1" dirty="0">
              <a:solidFill>
                <a:srgbClr val="C00000"/>
              </a:solidFill>
            </a:endParaRPr>
          </a:p>
        </p:txBody>
      </p:sp>
    </p:spTree>
    <p:extLst>
      <p:ext uri="{BB962C8B-B14F-4D97-AF65-F5344CB8AC3E}">
        <p14:creationId xmlns:p14="http://schemas.microsoft.com/office/powerpoint/2010/main" xmlns="" val="18764383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79712" y="260648"/>
            <a:ext cx="6512511" cy="6039544"/>
          </a:xfrm>
        </p:spPr>
        <p:txBody>
          <a:bodyPr/>
          <a:lstStyle/>
          <a:p>
            <a:pPr algn="l"/>
            <a:r>
              <a:rPr lang="es-MX" dirty="0" smtClean="0"/>
              <a:t>Introducción</a:t>
            </a:r>
            <a:endParaRPr lang="es-MX" dirty="0"/>
          </a:p>
        </p:txBody>
      </p:sp>
      <p:sp>
        <p:nvSpPr>
          <p:cNvPr id="3" name="2 Marcador de contenido"/>
          <p:cNvSpPr>
            <a:spLocks noGrp="1"/>
          </p:cNvSpPr>
          <p:nvPr>
            <p:ph sz="quarter" idx="13"/>
          </p:nvPr>
        </p:nvSpPr>
        <p:spPr>
          <a:xfrm>
            <a:off x="683568" y="1268760"/>
            <a:ext cx="7488832" cy="4032448"/>
          </a:xfrm>
        </p:spPr>
        <p:txBody>
          <a:bodyPr>
            <a:normAutofit lnSpcReduction="10000"/>
          </a:bodyPr>
          <a:lstStyle/>
          <a:p>
            <a:pPr algn="just"/>
            <a:r>
              <a:rPr lang="es-MX" dirty="0" smtClean="0"/>
              <a:t>“</a:t>
            </a:r>
            <a:r>
              <a:rPr lang="es-MX" b="1" dirty="0" smtClean="0"/>
              <a:t>Uno de los derechos fundamentales del ser humano es gozar del más alto grado de salud, sin distinción de raza, credo político, religión o nivel económico-social” – </a:t>
            </a:r>
            <a:r>
              <a:rPr lang="es-MX" sz="1600" b="1" i="1" dirty="0" smtClean="0"/>
              <a:t>OMS</a:t>
            </a:r>
          </a:p>
          <a:p>
            <a:pPr algn="just"/>
            <a:r>
              <a:rPr lang="es-MX" b="1" dirty="0" smtClean="0"/>
              <a:t>“Todos los individuos tienen derecho a la protección de la salud” – </a:t>
            </a:r>
            <a:r>
              <a:rPr lang="es-MX" sz="1600" b="1" i="1" dirty="0" smtClean="0"/>
              <a:t>Constitución Política de los Estados Unidos Mexicanos</a:t>
            </a:r>
          </a:p>
          <a:p>
            <a:pPr algn="just"/>
            <a:r>
              <a:rPr lang="es-MX" b="1" dirty="0" smtClean="0"/>
              <a:t>Para gozar de salud se requiere la intervención de numerosas disciplinas dependientes entre sí, cuyo trabajo en conjunto permita lograr una mejor calidad de vida, más larga, en buenas condiciones, sin incapacidades. Esta es la FUNCION de las Ciencias de la Salud.</a:t>
            </a:r>
            <a:endParaRPr lang="es-MX" b="1" dirty="0"/>
          </a:p>
        </p:txBody>
      </p:sp>
      <p:pic>
        <p:nvPicPr>
          <p:cNvPr id="1026" name="Picture 2" descr="C:\Documents and Settings\pc2\Configuración local\Archivos temporales de Internet\Content.IE5\002THT13\MC900279100[1].wmf"/>
          <p:cNvPicPr>
            <a:picLocks noChangeAspect="1" noChangeArrowheads="1"/>
          </p:cNvPicPr>
          <p:nvPr/>
        </p:nvPicPr>
        <p:blipFill>
          <a:blip r:embed="rId2" cstate="print"/>
          <a:srcRect/>
          <a:stretch>
            <a:fillRect/>
          </a:stretch>
        </p:blipFill>
        <p:spPr bwMode="auto">
          <a:xfrm>
            <a:off x="3707904" y="5030114"/>
            <a:ext cx="1229567" cy="1423222"/>
          </a:xfrm>
          <a:prstGeom prst="rect">
            <a:avLst/>
          </a:prstGeom>
          <a:noFill/>
        </p:spPr>
      </p:pic>
    </p:spTree>
    <p:extLst>
      <p:ext uri="{BB962C8B-B14F-4D97-AF65-F5344CB8AC3E}">
        <p14:creationId xmlns:p14="http://schemas.microsoft.com/office/powerpoint/2010/main" xmlns="" val="4232744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3289" y="260648"/>
            <a:ext cx="6512511" cy="5254520"/>
          </a:xfrm>
        </p:spPr>
        <p:txBody>
          <a:bodyPr/>
          <a:lstStyle/>
          <a:p>
            <a:pPr algn="l"/>
            <a:r>
              <a:rPr lang="es-MX" dirty="0" smtClean="0"/>
              <a:t>Actividad de clase 1</a:t>
            </a:r>
            <a:endParaRPr lang="es-MX" dirty="0"/>
          </a:p>
        </p:txBody>
      </p:sp>
      <p:sp>
        <p:nvSpPr>
          <p:cNvPr id="3" name="2 Marcador de contenido"/>
          <p:cNvSpPr>
            <a:spLocks noGrp="1"/>
          </p:cNvSpPr>
          <p:nvPr>
            <p:ph sz="quarter" idx="13"/>
          </p:nvPr>
        </p:nvSpPr>
        <p:spPr>
          <a:xfrm>
            <a:off x="683568" y="1268760"/>
            <a:ext cx="7560840" cy="3816424"/>
          </a:xfrm>
        </p:spPr>
        <p:txBody>
          <a:bodyPr>
            <a:normAutofit/>
          </a:bodyPr>
          <a:lstStyle/>
          <a:p>
            <a:pPr algn="just"/>
            <a:r>
              <a:rPr lang="es-MX" b="1" dirty="0" smtClean="0"/>
              <a:t>En parejas, elaboren una lista de las disciplinas que forman parte de las Ciencias de la Salud.</a:t>
            </a:r>
          </a:p>
          <a:p>
            <a:pPr algn="just"/>
            <a:endParaRPr lang="es-MX" b="1" dirty="0"/>
          </a:p>
          <a:p>
            <a:pPr algn="just"/>
            <a:r>
              <a:rPr lang="es-MX" b="1" dirty="0" smtClean="0"/>
              <a:t>Una vez definidas las disciplinas que participan en las Ciencias de la Salud, elabora una tabla descriptiva en la que se clasifiquen y enumeren los ámbitos de competencia, características y avances científicos y tecnológicos de cada una de las disciplinas mencionadas en tu lista.</a:t>
            </a:r>
            <a:endParaRPr lang="es-MX" b="1" dirty="0"/>
          </a:p>
        </p:txBody>
      </p:sp>
      <p:sp>
        <p:nvSpPr>
          <p:cNvPr id="5" name="4 Rectángulo"/>
          <p:cNvSpPr/>
          <p:nvPr/>
        </p:nvSpPr>
        <p:spPr>
          <a:xfrm>
            <a:off x="683568" y="5229200"/>
            <a:ext cx="7983724"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Portafolio de evidencias</a:t>
            </a: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xmlns="" val="27365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560" y="4869160"/>
            <a:ext cx="8280919" cy="1152128"/>
          </a:xfrm>
        </p:spPr>
        <p:txBody>
          <a:bodyPr/>
          <a:lstStyle/>
          <a:p>
            <a:pPr algn="ctr"/>
            <a:r>
              <a:rPr lang="es-MX" sz="3600" dirty="0" smtClean="0"/>
              <a:t>Disciplinas que forman parte de las Ciencias de la Salud</a:t>
            </a:r>
            <a:endParaRPr lang="es-MX" sz="3600" dirty="0"/>
          </a:p>
        </p:txBody>
      </p:sp>
      <p:sp>
        <p:nvSpPr>
          <p:cNvPr id="7" name="6 Marcador de contenido"/>
          <p:cNvSpPr>
            <a:spLocks noGrp="1"/>
          </p:cNvSpPr>
          <p:nvPr>
            <p:ph sz="quarter" idx="13"/>
          </p:nvPr>
        </p:nvSpPr>
        <p:spPr>
          <a:xfrm>
            <a:off x="1142999" y="731518"/>
            <a:ext cx="3346704" cy="3849609"/>
          </a:xfrm>
        </p:spPr>
        <p:txBody>
          <a:bodyPr>
            <a:normAutofit fontScale="85000" lnSpcReduction="20000"/>
          </a:bodyPr>
          <a:lstStyle/>
          <a:p>
            <a:r>
              <a:rPr lang="es-MX" b="1" dirty="0" smtClean="0"/>
              <a:t>Medicina</a:t>
            </a:r>
          </a:p>
          <a:p>
            <a:r>
              <a:rPr lang="es-MX" b="1" dirty="0" smtClean="0"/>
              <a:t>Odontología</a:t>
            </a:r>
          </a:p>
          <a:p>
            <a:r>
              <a:rPr lang="es-MX" b="1" dirty="0" smtClean="0"/>
              <a:t>Enfermería</a:t>
            </a:r>
          </a:p>
          <a:p>
            <a:r>
              <a:rPr lang="es-MX" b="1" dirty="0" smtClean="0"/>
              <a:t>Antropología</a:t>
            </a:r>
          </a:p>
          <a:p>
            <a:r>
              <a:rPr lang="es-MX" b="1" dirty="0" smtClean="0"/>
              <a:t>Sociología</a:t>
            </a:r>
          </a:p>
          <a:p>
            <a:r>
              <a:rPr lang="es-MX" b="1" dirty="0" smtClean="0"/>
              <a:t>Psicología</a:t>
            </a:r>
          </a:p>
          <a:p>
            <a:r>
              <a:rPr lang="es-MX" b="1" dirty="0" smtClean="0"/>
              <a:t>Demografía</a:t>
            </a:r>
          </a:p>
          <a:p>
            <a:r>
              <a:rPr lang="es-MX" b="1" dirty="0" smtClean="0"/>
              <a:t>Administración</a:t>
            </a:r>
          </a:p>
          <a:p>
            <a:r>
              <a:rPr lang="es-MX" b="1" dirty="0" smtClean="0"/>
              <a:t>Biología</a:t>
            </a:r>
          </a:p>
          <a:p>
            <a:r>
              <a:rPr lang="es-MX" b="1" dirty="0" smtClean="0"/>
              <a:t>Microbiología</a:t>
            </a:r>
          </a:p>
          <a:p>
            <a:r>
              <a:rPr lang="es-MX" b="1" dirty="0" smtClean="0"/>
              <a:t>Derecho</a:t>
            </a:r>
            <a:endParaRPr lang="es-MX" b="1" dirty="0"/>
          </a:p>
        </p:txBody>
      </p:sp>
      <p:sp>
        <p:nvSpPr>
          <p:cNvPr id="8" name="7 Marcador de contenido"/>
          <p:cNvSpPr>
            <a:spLocks noGrp="1"/>
          </p:cNvSpPr>
          <p:nvPr>
            <p:ph sz="quarter" idx="14"/>
          </p:nvPr>
        </p:nvSpPr>
        <p:spPr>
          <a:xfrm>
            <a:off x="4645152" y="731520"/>
            <a:ext cx="3346704" cy="3777600"/>
          </a:xfrm>
        </p:spPr>
        <p:txBody>
          <a:bodyPr>
            <a:normAutofit fontScale="92500" lnSpcReduction="10000"/>
          </a:bodyPr>
          <a:lstStyle/>
          <a:p>
            <a:r>
              <a:rPr lang="es-MX" b="1" dirty="0" smtClean="0"/>
              <a:t>Estadística</a:t>
            </a:r>
          </a:p>
          <a:p>
            <a:r>
              <a:rPr lang="es-MX" b="1" dirty="0" smtClean="0"/>
              <a:t>Economía</a:t>
            </a:r>
          </a:p>
          <a:p>
            <a:r>
              <a:rPr lang="es-MX" b="1" dirty="0" smtClean="0"/>
              <a:t>Ecología</a:t>
            </a:r>
          </a:p>
          <a:p>
            <a:r>
              <a:rPr lang="es-MX" b="1" dirty="0" smtClean="0"/>
              <a:t>Arquitectura</a:t>
            </a:r>
          </a:p>
          <a:p>
            <a:r>
              <a:rPr lang="es-MX" b="1" dirty="0" smtClean="0"/>
              <a:t>Ingeniería sanitaria y civil</a:t>
            </a:r>
          </a:p>
          <a:p>
            <a:r>
              <a:rPr lang="es-MX" b="1" dirty="0" smtClean="0"/>
              <a:t>Agronomía</a:t>
            </a:r>
          </a:p>
          <a:p>
            <a:r>
              <a:rPr lang="es-MX" b="1" dirty="0" smtClean="0"/>
              <a:t>Veterinaria</a:t>
            </a:r>
          </a:p>
          <a:p>
            <a:r>
              <a:rPr lang="es-MX" b="1" dirty="0" smtClean="0"/>
              <a:t>Epidemiología</a:t>
            </a:r>
          </a:p>
          <a:p>
            <a:r>
              <a:rPr lang="es-MX" b="1" dirty="0" smtClean="0"/>
              <a:t>Pedagogía</a:t>
            </a:r>
            <a:endParaRPr lang="es-MX" b="1" dirty="0"/>
          </a:p>
        </p:txBody>
      </p:sp>
      <p:pic>
        <p:nvPicPr>
          <p:cNvPr id="3074" name="Picture 2" descr="http://2.bp.blogspot.com/-4g3DDFx6Br0/UlXN8L4r3DI/AAAAAAAAJQM/bIXXoNxyNb0/s1600/salud6.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732240" y="404664"/>
            <a:ext cx="1691680" cy="169168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211779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sptucuman.gov.ar/wp-content/uploads/vacuna_dibuj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46266" y="4581128"/>
            <a:ext cx="2067694" cy="2067695"/>
          </a:xfrm>
          <a:prstGeom prst="rect">
            <a:avLst/>
          </a:prstGeom>
          <a:noFill/>
          <a:extLst>
            <a:ext uri="{909E8E84-426E-40DD-AFC4-6F175D3DCCD1}">
              <a14:hiddenFill xmlns:a14="http://schemas.microsoft.com/office/drawing/2010/main" xmlns="">
                <a:solidFill>
                  <a:srgbClr val="FFFFFF"/>
                </a:solidFill>
              </a14:hiddenFill>
            </a:ext>
          </a:extLst>
        </p:spPr>
      </p:pic>
      <p:sp>
        <p:nvSpPr>
          <p:cNvPr id="2" name="1 Título"/>
          <p:cNvSpPr>
            <a:spLocks noGrp="1"/>
          </p:cNvSpPr>
          <p:nvPr>
            <p:ph type="title"/>
          </p:nvPr>
        </p:nvSpPr>
        <p:spPr>
          <a:xfrm>
            <a:off x="1763688" y="5013176"/>
            <a:ext cx="6512511" cy="1008112"/>
          </a:xfrm>
        </p:spPr>
        <p:txBody>
          <a:bodyPr/>
          <a:lstStyle/>
          <a:p>
            <a:r>
              <a:rPr lang="es-MX" dirty="0" smtClean="0"/>
              <a:t>Actividad de clase 2</a:t>
            </a:r>
            <a:endParaRPr lang="es-MX" dirty="0"/>
          </a:p>
        </p:txBody>
      </p:sp>
      <p:sp>
        <p:nvSpPr>
          <p:cNvPr id="5" name="4 Marcador de contenido"/>
          <p:cNvSpPr>
            <a:spLocks noGrp="1"/>
          </p:cNvSpPr>
          <p:nvPr>
            <p:ph sz="quarter" idx="13"/>
          </p:nvPr>
        </p:nvSpPr>
        <p:spPr>
          <a:xfrm>
            <a:off x="683568" y="731520"/>
            <a:ext cx="7776864" cy="3474720"/>
          </a:xfrm>
        </p:spPr>
        <p:txBody>
          <a:bodyPr>
            <a:normAutofit fontScale="92500"/>
          </a:bodyPr>
          <a:lstStyle/>
          <a:p>
            <a:pPr algn="just"/>
            <a:r>
              <a:rPr lang="es-MX" b="1" dirty="0" smtClean="0"/>
              <a:t>Si </a:t>
            </a:r>
            <a:r>
              <a:rPr lang="es-MX" sz="2600" b="1" dirty="0" smtClean="0"/>
              <a:t>sólo pudieras escoger una de las siguientes acciones de Salud Pública para tu comunidad, ¿cuál elegirías? Explica por qué y da un ejemplo cotidiano.</a:t>
            </a:r>
          </a:p>
          <a:p>
            <a:pPr algn="just"/>
            <a:r>
              <a:rPr lang="es-MX" sz="2600" b="1" dirty="0" smtClean="0"/>
              <a:t>1.- Introducción de agua potable.</a:t>
            </a:r>
          </a:p>
          <a:p>
            <a:pPr algn="just"/>
            <a:r>
              <a:rPr lang="es-MX" sz="2600" b="1" dirty="0" smtClean="0"/>
              <a:t>2.- Instalación de drenaje.</a:t>
            </a:r>
          </a:p>
          <a:p>
            <a:pPr algn="just"/>
            <a:r>
              <a:rPr lang="es-MX" sz="2600" b="1" dirty="0" smtClean="0"/>
              <a:t>3.- Aumento en la escolaridad de la población.</a:t>
            </a:r>
          </a:p>
          <a:p>
            <a:pPr algn="just"/>
            <a:r>
              <a:rPr lang="es-MX" sz="2600" b="1" dirty="0" smtClean="0"/>
              <a:t>4.-Mayor número de centros de salud y hospitales.</a:t>
            </a:r>
            <a:endParaRPr lang="es-MX" sz="2600" b="1" dirty="0"/>
          </a:p>
        </p:txBody>
      </p:sp>
    </p:spTree>
    <p:extLst>
      <p:ext uri="{BB962C8B-B14F-4D97-AF65-F5344CB8AC3E}">
        <p14:creationId xmlns:p14="http://schemas.microsoft.com/office/powerpoint/2010/main" xmlns="" val="10281096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07704" y="5589240"/>
            <a:ext cx="6512511" cy="926976"/>
          </a:xfrm>
        </p:spPr>
        <p:txBody>
          <a:bodyPr/>
          <a:lstStyle/>
          <a:p>
            <a:pPr algn="ctr"/>
            <a:r>
              <a:rPr lang="es-MX" dirty="0" smtClean="0"/>
              <a:t>TAREA !!!</a:t>
            </a:r>
            <a:endParaRPr lang="es-MX" dirty="0"/>
          </a:p>
        </p:txBody>
      </p:sp>
      <p:sp>
        <p:nvSpPr>
          <p:cNvPr id="3" name="2 Marcador de contenido"/>
          <p:cNvSpPr>
            <a:spLocks noGrp="1"/>
          </p:cNvSpPr>
          <p:nvPr>
            <p:ph sz="quarter" idx="13"/>
          </p:nvPr>
        </p:nvSpPr>
        <p:spPr>
          <a:xfrm>
            <a:off x="179512" y="980728"/>
            <a:ext cx="8208912" cy="3672408"/>
          </a:xfrm>
        </p:spPr>
        <p:txBody>
          <a:bodyPr>
            <a:normAutofit/>
          </a:bodyPr>
          <a:lstStyle/>
          <a:p>
            <a:pPr algn="just"/>
            <a:r>
              <a:rPr lang="es-MX" sz="2400" b="1" dirty="0" smtClean="0"/>
              <a:t>Realizar un investigación documental:</a:t>
            </a:r>
          </a:p>
          <a:p>
            <a:pPr algn="just">
              <a:buNone/>
            </a:pPr>
            <a:endParaRPr lang="es-MX" sz="2400" b="1" dirty="0" smtClean="0"/>
          </a:p>
          <a:p>
            <a:pPr lvl="1" algn="just"/>
            <a:r>
              <a:rPr lang="es-MX" sz="2400" b="1" dirty="0" smtClean="0"/>
              <a:t>¿Qué </a:t>
            </a:r>
            <a:r>
              <a:rPr lang="es-MX" sz="2400" b="1" dirty="0"/>
              <a:t>es el proceso </a:t>
            </a:r>
            <a:r>
              <a:rPr lang="es-MX" sz="2400" b="1" dirty="0" smtClean="0"/>
              <a:t>salud-enfermedad? </a:t>
            </a:r>
            <a:r>
              <a:rPr lang="es-MX" sz="2400" b="1" dirty="0"/>
              <a:t>con la información obtenida, elabora un cuadro comparativo en el cual menciones las acciones que permiten llevar una vida saludable o una de enfermedades. </a:t>
            </a:r>
            <a:r>
              <a:rPr lang="es-MX" sz="2400" b="1" dirty="0">
                <a:effectLst>
                  <a:outerShdw blurRad="38100" dist="38100" dir="2700000" algn="tl">
                    <a:srgbClr val="000000">
                      <a:alpha val="43137"/>
                    </a:srgbClr>
                  </a:outerShdw>
                </a:effectLst>
              </a:rPr>
              <a:t>Además</a:t>
            </a:r>
            <a:r>
              <a:rPr lang="es-MX" sz="2400" b="1" dirty="0"/>
              <a:t>, </a:t>
            </a:r>
            <a:r>
              <a:rPr lang="es-MX" sz="2400" b="1" dirty="0" smtClean="0"/>
              <a:t>presenta </a:t>
            </a:r>
            <a:r>
              <a:rPr lang="es-MX" sz="2400" b="1" dirty="0"/>
              <a:t>el cuadro en una cartulina o rotafolio.</a:t>
            </a:r>
          </a:p>
          <a:p>
            <a:pPr lvl="1" algn="just"/>
            <a:endParaRPr lang="es-MX" sz="1100" b="1" dirty="0"/>
          </a:p>
          <a:p>
            <a:pPr marL="365760" lvl="1" indent="0">
              <a:buNone/>
            </a:pPr>
            <a:endParaRPr lang="es-MX" dirty="0"/>
          </a:p>
        </p:txBody>
      </p:sp>
      <p:pic>
        <p:nvPicPr>
          <p:cNvPr id="1026" name="Picture 2" descr="http://mlm-s1-p.mlstatic.com/sello-para-maestro-mango-madera-tarea-cuaderno-libreta-13320-MLM3329745795_102012-O.jpg"/>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7452320" y="144016"/>
            <a:ext cx="1512167" cy="151216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29477399"/>
      </p:ext>
    </p:extLst>
  </p:cSld>
  <p:clrMapOvr>
    <a:masterClrMapping/>
  </p:clrMapOvr>
  <p:timing>
    <p:tnLst>
      <p:par>
        <p:cTn id="1" dur="indefinite" restart="never" nodeType="tmRoot"/>
      </p:par>
    </p:tnLst>
  </p:timing>
</p:sld>
</file>

<file path=ppt/theme/theme1.xml><?xml version="1.0" encoding="utf-8"?>
<a:theme xmlns:a="http://schemas.openxmlformats.org/drawingml/2006/main" name="Transmisión de listas">
  <a:themeElements>
    <a:clrScheme name="Transmisión de listas">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Transmisión de listas">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ransmisión de listas">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106</TotalTime>
  <Words>350</Words>
  <Application>Microsoft Office PowerPoint</Application>
  <PresentationFormat>Presentación en pantalla (4:3)</PresentationFormat>
  <Paragraphs>45</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Transmisión de listas</vt:lpstr>
      <vt:lpstr>BIOLOGÍA I Ciencias de la Salud</vt:lpstr>
      <vt:lpstr>Introducción</vt:lpstr>
      <vt:lpstr>Actividad de clase 1</vt:lpstr>
      <vt:lpstr>Disciplinas que forman parte de las Ciencias de la Salud</vt:lpstr>
      <vt:lpstr>Actividad de clase 2</vt:lpstr>
      <vt:lpstr>TAREA !!!</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Ciencias de la Salud</dc:title>
  <dc:creator>telnor</dc:creator>
  <cp:lastModifiedBy>PC</cp:lastModifiedBy>
  <cp:revision>24</cp:revision>
  <dcterms:created xsi:type="dcterms:W3CDTF">2014-08-20T05:11:50Z</dcterms:created>
  <dcterms:modified xsi:type="dcterms:W3CDTF">2015-07-03T18:25:50Z</dcterms:modified>
</cp:coreProperties>
</file>