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2" d="100"/>
          <a:sy n="62" d="100"/>
        </p:scale>
        <p:origin x="-1020" y="-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pPr/>
              <a:t>10/21/2013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pPr/>
              <a:t>10/21/2013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sz="8000" dirty="0" smtClean="0"/>
              <a:t>Fuentes de información geográfica:</a:t>
            </a:r>
            <a:endParaRPr lang="es-MX" sz="8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DOCUMENTAL, ESTADÍSTICA Y GRÁFICA DE MÉXICO.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183330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FUENTES DE INFORMACIÓN GEOGRÁFICA.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MX" sz="2400" dirty="0" smtClean="0"/>
              <a:t>La geografía se apoya en los adelantos de diferentes ciencias para elaborar sus estudios.</a:t>
            </a:r>
          </a:p>
          <a:p>
            <a:r>
              <a:rPr lang="es-MX" sz="2400" dirty="0" smtClean="0"/>
              <a:t>Puede obtener información de distintas fuentes:</a:t>
            </a:r>
          </a:p>
          <a:p>
            <a:endParaRPr lang="es-MX" sz="2400" dirty="0"/>
          </a:p>
          <a:p>
            <a:r>
              <a:rPr lang="es-MX" sz="2400" dirty="0" smtClean="0"/>
              <a:t>DOCUMENTALES</a:t>
            </a:r>
          </a:p>
          <a:p>
            <a:endParaRPr lang="es-MX" sz="2400" dirty="0"/>
          </a:p>
          <a:p>
            <a:r>
              <a:rPr lang="es-MX" sz="2400" dirty="0" smtClean="0"/>
              <a:t>INFORMACIOÓN ESTADÍSTICA</a:t>
            </a:r>
            <a:endParaRPr lang="es-MX" sz="2400" dirty="0" smtClean="0"/>
          </a:p>
          <a:p>
            <a:endParaRPr lang="es-MX" sz="2400" dirty="0"/>
          </a:p>
          <a:p>
            <a:r>
              <a:rPr lang="es-MX" sz="2400" dirty="0" smtClean="0"/>
              <a:t>FUENTES </a:t>
            </a:r>
            <a:r>
              <a:rPr lang="es-MX" sz="2400" dirty="0" smtClean="0"/>
              <a:t>GRÁFICAS</a:t>
            </a:r>
            <a:r>
              <a:rPr lang="es-MX" sz="2400" dirty="0" smtClean="0"/>
              <a:t>.</a:t>
            </a:r>
            <a:endParaRPr lang="es-MX" sz="2400" dirty="0"/>
          </a:p>
        </p:txBody>
      </p:sp>
    </p:spTree>
    <p:extLst>
      <p:ext uri="{BB962C8B-B14F-4D97-AF65-F5344CB8AC3E}">
        <p14:creationId xmlns="" xmlns:p14="http://schemas.microsoft.com/office/powerpoint/2010/main" val="2912926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DOCUMENTALES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1420282"/>
          </a:xfrm>
        </p:spPr>
        <p:txBody>
          <a:bodyPr>
            <a:normAutofit/>
          </a:bodyPr>
          <a:lstStyle/>
          <a:p>
            <a:r>
              <a:rPr lang="es-MX" sz="2400" dirty="0" smtClean="0"/>
              <a:t>Son los artículos e informes científicos, textos periodísticos, escritos que elaboran otros profesionales de las distintas ciencias físicas y sociales, entrevistas y trabajo de campo, entre otras.</a:t>
            </a:r>
            <a:endParaRPr lang="es-MX" sz="2400" dirty="0"/>
          </a:p>
        </p:txBody>
      </p:sp>
    </p:spTree>
    <p:extLst>
      <p:ext uri="{BB962C8B-B14F-4D97-AF65-F5344CB8AC3E}">
        <p14:creationId xmlns="" xmlns:p14="http://schemas.microsoft.com/office/powerpoint/2010/main" val="2078865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rofesores.ie.edu/enrique_dans/download/computerworld%20club%20gij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57" y="473025"/>
            <a:ext cx="2683766" cy="27956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Conector recto de flecha 5"/>
          <p:cNvCxnSpPr/>
          <p:nvPr/>
        </p:nvCxnSpPr>
        <p:spPr>
          <a:xfrm flipH="1">
            <a:off x="3595607" y="1177871"/>
            <a:ext cx="2092271" cy="619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6152827" y="728420"/>
            <a:ext cx="2588217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Texto periodístico. </a:t>
            </a:r>
            <a:endParaRPr lang="es-MX" dirty="0"/>
          </a:p>
        </p:txBody>
      </p:sp>
      <p:pic>
        <p:nvPicPr>
          <p:cNvPr id="2050" name="Picture 2" descr="http://jamillan.com/librosybitios/blog/uploaded_images/sd001-7190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935" y="1710584"/>
            <a:ext cx="4074219" cy="31162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de flecha 9"/>
          <p:cNvCxnSpPr/>
          <p:nvPr/>
        </p:nvCxnSpPr>
        <p:spPr>
          <a:xfrm flipV="1">
            <a:off x="6152827" y="2634713"/>
            <a:ext cx="1294108" cy="3874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/>
          <p:cNvSpPr txBox="1"/>
          <p:nvPr/>
        </p:nvSpPr>
        <p:spPr>
          <a:xfrm>
            <a:off x="4157421" y="2634712"/>
            <a:ext cx="199540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Informe científico</a:t>
            </a:r>
            <a:endParaRPr lang="es-MX" dirty="0"/>
          </a:p>
        </p:txBody>
      </p:sp>
      <p:pic>
        <p:nvPicPr>
          <p:cNvPr id="2052" name="Picture 4" descr="http://www.biomedita.com/assets/images/contenido/shutterstock_772867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52" y="3843579"/>
            <a:ext cx="3571458" cy="23789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Conector recto de flecha 13"/>
          <p:cNvCxnSpPr/>
          <p:nvPr/>
        </p:nvCxnSpPr>
        <p:spPr>
          <a:xfrm flipH="1" flipV="1">
            <a:off x="4390310" y="4826797"/>
            <a:ext cx="1483548" cy="3806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6152827" y="5033074"/>
            <a:ext cx="292918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Escritos elaborados por profesionales de distintas ciencias físicas y sociales.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336823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Información estadística.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400" dirty="0" smtClean="0"/>
              <a:t>Son las encuestas, los censos, los conteos de población y en general, toda información numérica generada por instituciones publicas y privadas, en cada país y en determinado tiempo.</a:t>
            </a:r>
          </a:p>
          <a:p>
            <a:r>
              <a:rPr lang="es-MX" sz="2400" dirty="0" smtClean="0"/>
              <a:t>Los censos revelan determinadas características de los habitantes: </a:t>
            </a:r>
            <a:r>
              <a:rPr lang="es-MX" sz="2400" dirty="0" smtClean="0"/>
              <a:t>cómo </a:t>
            </a:r>
            <a:r>
              <a:rPr lang="es-MX" sz="2400" dirty="0" smtClean="0"/>
              <a:t>viven, en </a:t>
            </a:r>
            <a:r>
              <a:rPr lang="es-MX" sz="2400" dirty="0" smtClean="0"/>
              <a:t>qué </a:t>
            </a:r>
            <a:r>
              <a:rPr lang="es-MX" sz="2400" dirty="0" smtClean="0"/>
              <a:t>trabajan, </a:t>
            </a:r>
            <a:r>
              <a:rPr lang="es-MX" sz="2400" dirty="0" smtClean="0"/>
              <a:t>qué </a:t>
            </a:r>
            <a:r>
              <a:rPr lang="es-MX" sz="2400" dirty="0" smtClean="0"/>
              <a:t>problemas tienen y </a:t>
            </a:r>
            <a:r>
              <a:rPr lang="es-MX" sz="2400" dirty="0" smtClean="0"/>
              <a:t>cuáles </a:t>
            </a:r>
            <a:r>
              <a:rPr lang="es-MX" sz="2400" dirty="0" smtClean="0"/>
              <a:t>son los recursos económicos que poseen.</a:t>
            </a:r>
            <a:endParaRPr lang="es-MX" sz="2400" dirty="0"/>
          </a:p>
        </p:txBody>
      </p:sp>
    </p:spTree>
    <p:extLst>
      <p:ext uri="{BB962C8B-B14F-4D97-AF65-F5344CB8AC3E}">
        <p14:creationId xmlns="" xmlns:p14="http://schemas.microsoft.com/office/powerpoint/2010/main" val="870361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-HRFDn5fqCsg/TVuMLcVEHDI/AAAAAAAABGQ/KQIMfyxf7aU/s400/encuest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34" y="551481"/>
            <a:ext cx="3048000" cy="3028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de flecha 4"/>
          <p:cNvCxnSpPr/>
          <p:nvPr/>
        </p:nvCxnSpPr>
        <p:spPr>
          <a:xfrm flipH="1">
            <a:off x="3766088" y="1487837"/>
            <a:ext cx="1611824" cy="139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>
            <a:off x="5672380" y="1084881"/>
            <a:ext cx="234024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Encuesta. </a:t>
            </a:r>
            <a:endParaRPr lang="es-MX" dirty="0"/>
          </a:p>
        </p:txBody>
      </p:sp>
      <p:pic>
        <p:nvPicPr>
          <p:cNvPr id="3076" name="Picture 4" descr="http://parralalinstante.com/portal/files.php?file=INEGI_4063616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304" y="1770681"/>
            <a:ext cx="3333750" cy="2381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Conector recto de flecha 7"/>
          <p:cNvCxnSpPr/>
          <p:nvPr/>
        </p:nvCxnSpPr>
        <p:spPr>
          <a:xfrm flipV="1">
            <a:off x="5253925" y="2774197"/>
            <a:ext cx="1735811" cy="5734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adroTexto 8"/>
          <p:cNvSpPr txBox="1"/>
          <p:nvPr/>
        </p:nvSpPr>
        <p:spPr>
          <a:xfrm>
            <a:off x="4688237" y="3347634"/>
            <a:ext cx="137934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Censo </a:t>
            </a:r>
            <a:endParaRPr lang="es-MX" dirty="0"/>
          </a:p>
        </p:txBody>
      </p:sp>
      <p:pic>
        <p:nvPicPr>
          <p:cNvPr id="3078" name="Picture 6" descr="https://encrypted-tbn0.gstatic.com/images?q=tbn:ANd9GcS2ZGwbjWxE3f4pza7BPHuHzbjw3U_TV5sxodaIy5k3NoEG2JuQ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32" y="4151931"/>
            <a:ext cx="2971956" cy="22488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/>
          <p:cNvSpPr txBox="1"/>
          <p:nvPr/>
        </p:nvSpPr>
        <p:spPr>
          <a:xfrm>
            <a:off x="4417017" y="5067946"/>
            <a:ext cx="2425485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Conteos de población</a:t>
            </a:r>
            <a:endParaRPr lang="es-MX" dirty="0"/>
          </a:p>
        </p:txBody>
      </p:sp>
      <p:cxnSp>
        <p:nvCxnSpPr>
          <p:cNvPr id="13" name="Conector recto de flecha 12"/>
          <p:cNvCxnSpPr>
            <a:stCxn id="11" idx="1"/>
          </p:cNvCxnSpPr>
          <p:nvPr/>
        </p:nvCxnSpPr>
        <p:spPr>
          <a:xfrm flipH="1">
            <a:off x="3766088" y="5391112"/>
            <a:ext cx="650929" cy="46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962014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69848" y="526942"/>
            <a:ext cx="10058400" cy="5645258"/>
          </a:xfrm>
        </p:spPr>
        <p:txBody>
          <a:bodyPr/>
          <a:lstStyle/>
          <a:p>
            <a:r>
              <a:rPr lang="es-MX" sz="2400" dirty="0" smtClean="0"/>
              <a:t>Otro método para obtener información geográfica es de manera directa con el </a:t>
            </a:r>
            <a:r>
              <a:rPr lang="es-MX" sz="2400" b="1" dirty="0" smtClean="0"/>
              <a:t>TRABAJO DE CAMPO</a:t>
            </a:r>
            <a:r>
              <a:rPr lang="es-MX" sz="2400" dirty="0" smtClean="0"/>
              <a:t>, ya sea en ambientes urbanos o rurales. </a:t>
            </a:r>
          </a:p>
          <a:p>
            <a:r>
              <a:rPr lang="es-MX" sz="2400" dirty="0" smtClean="0"/>
              <a:t>Los censos y los conteos o las practicas de campo requieren investigadores y otros profesionales que salgan a buscar datos e información en las fuentes originales. Este tipo de información se procesa e interpreta para planificar muchas otras acciones, como políticas publicas, prevención de desastres, desarrollo económico, entre otras.</a:t>
            </a:r>
          </a:p>
          <a:p>
            <a:endParaRPr lang="es-MX" dirty="0" smtClean="0"/>
          </a:p>
        </p:txBody>
      </p:sp>
    </p:spTree>
    <p:extLst>
      <p:ext uri="{BB962C8B-B14F-4D97-AF65-F5344CB8AC3E}">
        <p14:creationId xmlns="" xmlns:p14="http://schemas.microsoft.com/office/powerpoint/2010/main" val="1838580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0229" y="436175"/>
            <a:ext cx="10058400" cy="1609344"/>
          </a:xfrm>
        </p:spPr>
        <p:txBody>
          <a:bodyPr/>
          <a:lstStyle/>
          <a:p>
            <a:r>
              <a:rPr lang="es-MX" dirty="0" smtClean="0"/>
              <a:t>Formas de presentación:</a:t>
            </a:r>
            <a:endParaRPr lang="es-MX" dirty="0"/>
          </a:p>
        </p:txBody>
      </p:sp>
      <p:pic>
        <p:nvPicPr>
          <p:cNvPr id="4098" name="Picture 2" descr="http://ocw.udem.edu.mx/cursos-de-posgrado/tutorial-de-estadistica/Modulos/Modulo01/Map_uni02_01.htm/images/image020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42" y="2044261"/>
            <a:ext cx="2976140" cy="26909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Conector recto de flecha 4"/>
          <p:cNvCxnSpPr/>
          <p:nvPr/>
        </p:nvCxnSpPr>
        <p:spPr>
          <a:xfrm flipH="1">
            <a:off x="3376187" y="2377789"/>
            <a:ext cx="1130447" cy="402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4453327" y="2137771"/>
            <a:ext cx="16808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Estadística. </a:t>
            </a:r>
            <a:endParaRPr lang="es-MX" dirty="0"/>
          </a:p>
        </p:txBody>
      </p:sp>
      <p:pic>
        <p:nvPicPr>
          <p:cNvPr id="4100" name="Picture 4" descr="http://1.bp.blogspot.com/_4KI1iUOxdgM/TIrCcrBqAYI/AAAAAAAAAAs/Dt82Pkf9cTo/s320/MAP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901" y="604684"/>
            <a:ext cx="3130292" cy="2285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de flecha 9"/>
          <p:cNvCxnSpPr/>
          <p:nvPr/>
        </p:nvCxnSpPr>
        <p:spPr>
          <a:xfrm flipV="1">
            <a:off x="7691812" y="1861502"/>
            <a:ext cx="867905" cy="3087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6515713" y="2180141"/>
            <a:ext cx="181330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Cartográfica </a:t>
            </a:r>
            <a:endParaRPr lang="es-MX" dirty="0"/>
          </a:p>
        </p:txBody>
      </p:sp>
      <p:pic>
        <p:nvPicPr>
          <p:cNvPr id="4102" name="Picture 6" descr="http://thales.cica.es/rd/Recursos/rd99/ed99-0278-01/histogr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457" y="4471395"/>
            <a:ext cx="3008520" cy="23866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Conector recto de flecha 12"/>
          <p:cNvCxnSpPr/>
          <p:nvPr/>
        </p:nvCxnSpPr>
        <p:spPr>
          <a:xfrm flipH="1">
            <a:off x="9020764" y="4346293"/>
            <a:ext cx="1502585" cy="3677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13"/>
          <p:cNvSpPr txBox="1"/>
          <p:nvPr/>
        </p:nvSpPr>
        <p:spPr>
          <a:xfrm>
            <a:off x="9558827" y="3929350"/>
            <a:ext cx="215436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Gráfica </a:t>
            </a:r>
            <a:endParaRPr lang="es-MX" dirty="0"/>
          </a:p>
        </p:txBody>
      </p:sp>
      <p:pic>
        <p:nvPicPr>
          <p:cNvPr id="4104" name="Picture 8" descr="http://almirantecervera.com/alm/wp-content/uploads/2008/10/recorte-el-pai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407" y="3833204"/>
            <a:ext cx="2328098" cy="30024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Conector recto de flecha 15"/>
          <p:cNvCxnSpPr/>
          <p:nvPr/>
        </p:nvCxnSpPr>
        <p:spPr>
          <a:xfrm flipV="1">
            <a:off x="3106846" y="5287932"/>
            <a:ext cx="834564" cy="464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uadroTexto 18"/>
          <p:cNvSpPr txBox="1"/>
          <p:nvPr/>
        </p:nvSpPr>
        <p:spPr>
          <a:xfrm>
            <a:off x="1613312" y="4975206"/>
            <a:ext cx="153795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 smtClean="0"/>
              <a:t>Documental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0922761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po de mader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TC103090434[[fn=Caracteres de madera]]</Template>
  <TotalTime>48</TotalTime>
  <Words>253</Words>
  <Application>Microsoft Office PowerPoint</Application>
  <PresentationFormat>Personalizado</PresentationFormat>
  <Paragraphs>29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Tipo de madera</vt:lpstr>
      <vt:lpstr>Fuentes de información geográfica:</vt:lpstr>
      <vt:lpstr>FUENTES DE INFORMACIÓN GEOGRÁFICA.</vt:lpstr>
      <vt:lpstr>DOCUMENTALES</vt:lpstr>
      <vt:lpstr>Diapositiva 4</vt:lpstr>
      <vt:lpstr>Información estadística.</vt:lpstr>
      <vt:lpstr>Diapositiva 6</vt:lpstr>
      <vt:lpstr>Diapositiva 7</vt:lpstr>
      <vt:lpstr>Formas de presentación: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Fuentes de información geográfica:</dc:title>
  <dc:creator>user</dc:creator>
  <cp:lastModifiedBy>usuario</cp:lastModifiedBy>
  <cp:revision>7</cp:revision>
  <dcterms:created xsi:type="dcterms:W3CDTF">2013-10-15T01:48:06Z</dcterms:created>
  <dcterms:modified xsi:type="dcterms:W3CDTF">2013-10-21T16:41:55Z</dcterms:modified>
</cp:coreProperties>
</file>