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3333" autoAdjust="0"/>
  </p:normalViewPr>
  <p:slideViewPr>
    <p:cSldViewPr>
      <p:cViewPr>
        <p:scale>
          <a:sx n="81" d="100"/>
          <a:sy n="81" d="100"/>
        </p:scale>
        <p:origin x="-100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t>28/11/2014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11/28/2014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11/28/2014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28/11/2014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Tercera Ley de Newton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La </a:t>
            </a:r>
            <a:r>
              <a:rPr lang="es-MX" dirty="0"/>
              <a:t>Tercera Ley de Newton nos dice que: para cada acción debe haber una reacción de igual magnitud pero con sentido opuesto. </a:t>
            </a:r>
            <a:endParaRPr lang="es-MX" dirty="0" smtClean="0"/>
          </a:p>
        </p:txBody>
      </p:sp>
      <p:pic>
        <p:nvPicPr>
          <p:cNvPr id="1028" name="Picture 4" descr="http://objetos.unam.mx/fisica/terceraLeyNewton/img/hombrebu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56992"/>
            <a:ext cx="3886572" cy="2126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5607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Dicho de otra manera, si una fuerza actúa sobre un cuerpo entonces este ejercerá una fuerza de igual intensidad sobre el cuerpo que provocó la primera fuerza.</a:t>
            </a:r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789040"/>
            <a:ext cx="3290377" cy="21978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371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654253"/>
          </a:xfrm>
        </p:spPr>
        <p:txBody>
          <a:bodyPr/>
          <a:lstStyle/>
          <a:p>
            <a:pPr algn="just"/>
            <a:r>
              <a:rPr lang="es-MX" dirty="0"/>
              <a:t>Es importante mencionar que tanto la fuerza de acción como la de reacción no se cancelan a pesar de tener la misma magnitud y sentidos contrarios. </a:t>
            </a:r>
            <a:endParaRPr lang="es-MX" dirty="0" smtClean="0"/>
          </a:p>
          <a:p>
            <a:pPr algn="just"/>
            <a:r>
              <a:rPr lang="es-MX" dirty="0" smtClean="0"/>
              <a:t>Esto </a:t>
            </a:r>
            <a:r>
              <a:rPr lang="es-MX" dirty="0"/>
              <a:t>es así porque cada una de las fuerzas actúa sobre un objeto </a:t>
            </a:r>
            <a:r>
              <a:rPr lang="es-MX" dirty="0" smtClean="0"/>
              <a:t>distinto.</a:t>
            </a:r>
          </a:p>
          <a:p>
            <a:pPr algn="just"/>
            <a:r>
              <a:rPr lang="es-MX" dirty="0" smtClean="0"/>
              <a:t>Para </a:t>
            </a:r>
            <a:r>
              <a:rPr lang="es-MX" dirty="0"/>
              <a:t>que dos fuerzas se cancelen entre si deben actuar sobre el mismo cuerpo.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42740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Aplicación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4699" y="1700808"/>
            <a:ext cx="5046398" cy="3888432"/>
          </a:xfrm>
        </p:spPr>
        <p:txBody>
          <a:bodyPr/>
          <a:lstStyle/>
          <a:p>
            <a:pPr algn="just"/>
            <a:r>
              <a:rPr lang="es-MX" sz="2400" dirty="0" smtClean="0"/>
              <a:t>La </a:t>
            </a:r>
            <a:r>
              <a:rPr lang="es-MX" sz="2400" dirty="0"/>
              <a:t>aplicación de esta ley ocurre durante el despegue de los cohetes espaciales, en donde la fuerza de acción es creada por el combustible al quemarse y que tiene un sentido hacia el suelo, mientras que la fuerza de reacción resultante es la elevación del cohete y su sentido es hacia el cielo.</a:t>
            </a:r>
          </a:p>
        </p:txBody>
      </p:sp>
      <p:pic>
        <p:nvPicPr>
          <p:cNvPr id="3074" name="Picture 2" descr="http://2.bp.blogspot.com/-NDl9CA4xGfM/TgYPziy-4XI/AAAAAAAAFZA/RPaEvf-LYmY/s1600/43.+La+tercera+ley+de+Newton+en+acci%25C3%25B3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82"/>
          <a:stretch/>
        </p:blipFill>
        <p:spPr bwMode="auto">
          <a:xfrm>
            <a:off x="5796136" y="1988840"/>
            <a:ext cx="2797886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37274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Conclusión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Las </a:t>
            </a:r>
            <a:r>
              <a:rPr lang="es-MX" dirty="0"/>
              <a:t>fuerzas de acción crean a las fuerzas de reacción; de modo que es imposible crear una fuerza de reacción si antes no ha existido una fuerza de acción.</a:t>
            </a:r>
          </a:p>
        </p:txBody>
      </p:sp>
      <p:pic>
        <p:nvPicPr>
          <p:cNvPr id="4098" name="Picture 2" descr="http://3.bp.blogspot.com/_XltwNeqtcXc/TDIOCQAxApI/AAAAAAAAACM/KkNkcwfC_ZU/s1600/Dibujo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07527"/>
            <a:ext cx="4248472" cy="2427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019208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959</TotalTime>
  <Words>210</Words>
  <Application>Microsoft Office PowerPoint</Application>
  <PresentationFormat>Presentación en pantalla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Tercera Ley de Newton</vt:lpstr>
      <vt:lpstr>Presentación de PowerPoint</vt:lpstr>
      <vt:lpstr>Presentación de PowerPoint</vt:lpstr>
      <vt:lpstr>Aplicación</vt:lpstr>
      <vt:lpstr>Conclusión 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98</cp:revision>
  <dcterms:created xsi:type="dcterms:W3CDTF">2014-08-15T00:51:36Z</dcterms:created>
  <dcterms:modified xsi:type="dcterms:W3CDTF">2014-11-28T20:11:53Z</dcterms:modified>
</cp:coreProperties>
</file>