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9" r:id="rId2"/>
    <p:sldId id="258" r:id="rId3"/>
    <p:sldId id="263" r:id="rId4"/>
    <p:sldId id="265" r:id="rId5"/>
    <p:sldId id="260" r:id="rId6"/>
    <p:sldId id="267" r:id="rId7"/>
    <p:sldId id="268" r:id="rId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A1D00"/>
    <a:srgbClr val="663300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9" autoAdjust="0"/>
    <p:restoredTop sz="86420" autoAdjust="0"/>
  </p:normalViewPr>
  <p:slideViewPr>
    <p:cSldViewPr snapToGrid="0">
      <p:cViewPr>
        <p:scale>
          <a:sx n="81" d="100"/>
          <a:sy n="81" d="100"/>
        </p:scale>
        <p:origin x="-91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34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30448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829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64496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48442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74494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0887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862037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22183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56409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3672683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26294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13117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1036163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57757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28176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86564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72289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BADFB6-7239-47FD-BE72-CB3F6CB49375}" type="datetimeFigureOut">
              <a:rPr lang="es-CO" smtClean="0"/>
              <a:pPr/>
              <a:t>04/05/2015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="" xmlns:p14="http://schemas.microsoft.com/office/powerpoint/2010/main" val="286306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ctrTitle"/>
          </p:nvPr>
        </p:nvSpPr>
        <p:spPr>
          <a:xfrm>
            <a:off x="2215952" y="175175"/>
            <a:ext cx="8062912" cy="1152129"/>
          </a:xfrm>
        </p:spPr>
        <p:txBody>
          <a:bodyPr>
            <a:normAutofit/>
          </a:bodyPr>
          <a:lstStyle/>
          <a:p>
            <a:pPr algn="ctr"/>
            <a:r>
              <a:rPr lang="es-MX" sz="31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MULTIVERSIDAD LATINOAMERICANA </a:t>
            </a:r>
            <a:br>
              <a:rPr lang="es-MX" sz="31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</a:br>
            <a:r>
              <a:rPr lang="es-MX" sz="31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CAMPUS VERACRUZ</a:t>
            </a:r>
            <a:endParaRPr lang="es-MX" dirty="0">
              <a:solidFill>
                <a:srgbClr val="3A1D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180238" y="1675620"/>
            <a:ext cx="3613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3A1D00"/>
                </a:solidFill>
              </a:rPr>
              <a:t>ÉTICA Y VALORES I</a:t>
            </a:r>
            <a:endParaRPr lang="es-ES" sz="2800" b="1" dirty="0">
              <a:solidFill>
                <a:srgbClr val="3A1D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24154" y="2419146"/>
            <a:ext cx="6736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>
                <a:solidFill>
                  <a:srgbClr val="3A1D00"/>
                </a:solidFill>
              </a:rPr>
              <a:t>BLOQUE  I: IDENTIFICA A LA ÉTICA COMO DISCIPLINA FILOSÓFICA </a:t>
            </a:r>
            <a:r>
              <a:rPr lang="es-ES" b="1" dirty="0" smtClean="0">
                <a:solidFill>
                  <a:srgbClr val="3A1D00"/>
                </a:solidFill>
              </a:rPr>
              <a:t> Y </a:t>
            </a:r>
            <a:r>
              <a:rPr lang="es-ES" b="1" dirty="0" smtClean="0">
                <a:solidFill>
                  <a:srgbClr val="3A1D00"/>
                </a:solidFill>
              </a:rPr>
              <a:t>RECONOCE LAS DIFERENTES TEORÍAS MORALES A LO LARGO  </a:t>
            </a:r>
            <a:r>
              <a:rPr lang="es-ES" b="1" dirty="0" smtClean="0">
                <a:solidFill>
                  <a:srgbClr val="3A1D00"/>
                </a:solidFill>
              </a:rPr>
              <a:t>DE </a:t>
            </a:r>
            <a:r>
              <a:rPr lang="es-ES" b="1" dirty="0" smtClean="0">
                <a:solidFill>
                  <a:srgbClr val="3A1D00"/>
                </a:solidFill>
              </a:rPr>
              <a:t>LA HISTORIA.</a:t>
            </a:r>
            <a:endParaRPr lang="es-ES" dirty="0">
              <a:solidFill>
                <a:srgbClr val="3A1D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492402" y="3715289"/>
            <a:ext cx="52926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16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SABER DECLARATIVO: </a:t>
            </a:r>
            <a:r>
              <a:rPr lang="es-MX" sz="16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DISCIPLINAS FILOSÓFICAS </a:t>
            </a:r>
            <a:endParaRPr lang="es-MX" sz="1600" b="1" dirty="0">
              <a:solidFill>
                <a:srgbClr val="3A1D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025662" y="4735342"/>
            <a:ext cx="37044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DOCENTE: </a:t>
            </a:r>
            <a:r>
              <a:rPr lang="es-MX" sz="14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PALOMA  </a:t>
            </a:r>
            <a:r>
              <a:rPr lang="es-MX" sz="1400" b="1" dirty="0" smtClean="0">
                <a:solidFill>
                  <a:srgbClr val="3A1D00"/>
                </a:solidFill>
                <a:latin typeface="Arial" pitchFamily="34" charset="0"/>
                <a:cs typeface="Arial" pitchFamily="34" charset="0"/>
              </a:rPr>
              <a:t>ZAMUDIO AZAMAR</a:t>
            </a:r>
            <a:endParaRPr lang="es-ES" sz="1400" dirty="0">
              <a:solidFill>
                <a:srgbClr val="3A1D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3943" y="550985"/>
            <a:ext cx="8362122" cy="551290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235" y="2404902"/>
            <a:ext cx="2332382" cy="23336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829" y="2510410"/>
            <a:ext cx="2411896" cy="23336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CuadroTexto 7"/>
          <p:cNvSpPr txBox="1"/>
          <p:nvPr/>
        </p:nvSpPr>
        <p:spPr>
          <a:xfrm>
            <a:off x="2357359" y="1757953"/>
            <a:ext cx="2120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/>
              <a:t>LÓGICA</a:t>
            </a:r>
            <a:endParaRPr lang="es-CO" sz="2800" b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7690340" y="1945522"/>
            <a:ext cx="2637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dirty="0" smtClean="0"/>
              <a:t>COSMOLOGÍA</a:t>
            </a:r>
            <a:endParaRPr lang="es-CO" sz="2800" b="1" dirty="0"/>
          </a:p>
        </p:txBody>
      </p:sp>
    </p:spTree>
    <p:extLst>
      <p:ext uri="{BB962C8B-B14F-4D97-AF65-F5344CB8AC3E}">
        <p14:creationId xmlns="" xmlns:p14="http://schemas.microsoft.com/office/powerpoint/2010/main" val="112414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1021126"/>
            <a:ext cx="6815669" cy="1000858"/>
          </a:xfrm>
        </p:spPr>
        <p:txBody>
          <a:bodyPr/>
          <a:lstStyle/>
          <a:p>
            <a:r>
              <a:rPr lang="es-CO" b="1" dirty="0" smtClean="0"/>
              <a:t>LÓ</a:t>
            </a:r>
            <a:r>
              <a:rPr lang="es-CO" b="1" dirty="0" smtClean="0"/>
              <a:t>GICA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2692398" y="2266679"/>
            <a:ext cx="6815669" cy="1808932"/>
          </a:xfrm>
        </p:spPr>
        <p:txBody>
          <a:bodyPr>
            <a:noAutofit/>
          </a:bodyPr>
          <a:lstStyle/>
          <a:p>
            <a:pPr algn="just"/>
            <a:r>
              <a:rPr lang="es-CO" sz="2000" b="1" dirty="0" smtClean="0">
                <a:latin typeface="Arial" pitchFamily="34" charset="0"/>
                <a:cs typeface="Arial" pitchFamily="34" charset="0"/>
              </a:rPr>
              <a:t>Es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una disciplina, tomada como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autónoma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a partir de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Aristóteles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quien la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instauró,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como ciencia,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elevándola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al grado de saber supremo debido a la importancia que se le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atribuyó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como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método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de herramienta indispensable en el manejo de los procesos mentales.</a:t>
            </a:r>
          </a:p>
        </p:txBody>
      </p:sp>
    </p:spTree>
    <p:extLst>
      <p:ext uri="{BB962C8B-B14F-4D97-AF65-F5344CB8AC3E}">
        <p14:creationId xmlns="" xmlns:p14="http://schemas.microsoft.com/office/powerpoint/2010/main" val="170961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b="1" dirty="0" smtClean="0"/>
              <a:t>COSMOLOGÍA</a:t>
            </a:r>
            <a:endParaRPr lang="es-CO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rmAutofit/>
          </a:bodyPr>
          <a:lstStyle/>
          <a:p>
            <a:r>
              <a:rPr lang="es-CO" b="1" dirty="0" smtClean="0"/>
              <a:t> </a:t>
            </a:r>
            <a:endParaRPr lang="es-CO" b="1" dirty="0"/>
          </a:p>
          <a:p>
            <a:pPr algn="just"/>
            <a:r>
              <a:rPr lang="es-CO" sz="2000" b="1" dirty="0">
                <a:latin typeface="Arial" pitchFamily="34" charset="0"/>
                <a:cs typeface="Arial" pitchFamily="34" charset="0"/>
              </a:rPr>
              <a:t>Cosmología es una palabra griega que significa cosmos-orden y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logia-tratado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. En conjunto es el estudio del orden, referente al 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origen, 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evolución y destino del universo, dentro del campo de la filosofía, que es la encargada de tener el conocimiento último de las cosas.</a:t>
            </a:r>
          </a:p>
        </p:txBody>
      </p:sp>
    </p:spTree>
    <p:extLst>
      <p:ext uri="{BB962C8B-B14F-4D97-AF65-F5344CB8AC3E}">
        <p14:creationId xmlns="" xmlns:p14="http://schemas.microsoft.com/office/powerpoint/2010/main" val="66779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342" y="2661138"/>
            <a:ext cx="2737227" cy="20176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941" y="2579076"/>
            <a:ext cx="2765785" cy="20176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2040833" y="1854558"/>
            <a:ext cx="2737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/>
              <a:t>AXIOLOGÍA</a:t>
            </a:r>
            <a:endParaRPr lang="es-CO" sz="2800" b="1" dirty="0"/>
          </a:p>
        </p:txBody>
      </p:sp>
      <p:sp>
        <p:nvSpPr>
          <p:cNvPr id="10" name="CuadroTexto 9"/>
          <p:cNvSpPr txBox="1"/>
          <p:nvPr/>
        </p:nvSpPr>
        <p:spPr>
          <a:xfrm>
            <a:off x="7637172" y="1849744"/>
            <a:ext cx="2765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/>
              <a:t>É</a:t>
            </a:r>
            <a:r>
              <a:rPr lang="es-CO" sz="2800" b="1" dirty="0" smtClean="0"/>
              <a:t>TICA</a:t>
            </a:r>
            <a:endParaRPr lang="es-CO" sz="2800" b="1" dirty="0"/>
          </a:p>
        </p:txBody>
      </p:sp>
    </p:spTree>
    <p:extLst>
      <p:ext uri="{BB962C8B-B14F-4D97-AF65-F5344CB8AC3E}">
        <p14:creationId xmlns="" xmlns:p14="http://schemas.microsoft.com/office/powerpoint/2010/main" val="307547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b="1" dirty="0" smtClean="0"/>
              <a:t>AXIOLOGÍA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rmAutofit/>
          </a:bodyPr>
          <a:lstStyle/>
          <a:p>
            <a:r>
              <a:rPr lang="es-CO" b="1" dirty="0" smtClean="0"/>
              <a:t> </a:t>
            </a:r>
            <a:endParaRPr lang="es-CO" b="1" dirty="0"/>
          </a:p>
          <a:p>
            <a:pPr algn="just"/>
            <a:r>
              <a:rPr lang="es-CO" sz="2000" b="1" dirty="0">
                <a:latin typeface="Arial" pitchFamily="34" charset="0"/>
                <a:cs typeface="Arial" pitchFamily="34" charset="0"/>
              </a:rPr>
              <a:t>La axiología es el sistema formal para identificar y medir los valores. Es la estructura de valores de una persona la que le brinda su personalidad, sus percepciones y decisiones.</a:t>
            </a:r>
          </a:p>
        </p:txBody>
      </p:sp>
    </p:spTree>
    <p:extLst>
      <p:ext uri="{BB962C8B-B14F-4D97-AF65-F5344CB8AC3E}">
        <p14:creationId xmlns="" xmlns:p14="http://schemas.microsoft.com/office/powerpoint/2010/main" val="255800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44769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b="1" dirty="0" smtClean="0"/>
              <a:t>ÉTICA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Autofit/>
          </a:bodyPr>
          <a:lstStyle/>
          <a:p>
            <a:r>
              <a:rPr lang="es-CO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s-CO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O" sz="2000" b="1" dirty="0">
                <a:latin typeface="Arial" pitchFamily="34" charset="0"/>
                <a:cs typeface="Arial" pitchFamily="34" charset="0"/>
              </a:rPr>
              <a:t>La ética, es una de las tantas ramas de la filosofía. Es aquella ciencia, ya que estudia las cosas por sus causas, de lo universal y necesario, que se dedica al estudio de los actos humanos</a:t>
            </a:r>
            <a:r>
              <a:rPr lang="es-CO" sz="20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s-CO" sz="2000" b="1" dirty="0">
                <a:latin typeface="Arial" pitchFamily="34" charset="0"/>
                <a:cs typeface="Arial" pitchFamily="34" charset="0"/>
              </a:rPr>
              <a:t> La ética, es una de las tantas ramas de la filosofía</a:t>
            </a:r>
            <a:r>
              <a:rPr lang="es-CO" sz="2000" b="1">
                <a:latin typeface="Arial" pitchFamily="34" charset="0"/>
                <a:cs typeface="Arial" pitchFamily="34" charset="0"/>
              </a:rPr>
              <a:t>. </a:t>
            </a:r>
            <a:r>
              <a:rPr lang="es-CO" sz="2000" b="1" smtClean="0">
                <a:latin typeface="Arial" pitchFamily="34" charset="0"/>
                <a:cs typeface="Arial" pitchFamily="34" charset="0"/>
              </a:rPr>
              <a:t>Es aquella ciencia, ya que estudia las cosas por sus causas, de lo universal y necesario, que se dedica al estudio de los actos humanos.</a:t>
            </a:r>
            <a:endParaRPr lang="es-CO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53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á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138</TotalTime>
  <Words>261</Words>
  <Application>Microsoft Office PowerPoint</Application>
  <PresentationFormat>Personalizado</PresentationFormat>
  <Paragraphs>20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Orgánico</vt:lpstr>
      <vt:lpstr>MULTIVERSIDAD LATINOAMERICANA  CAMPUS VERACRUZ</vt:lpstr>
      <vt:lpstr>Diapositiva 2</vt:lpstr>
      <vt:lpstr>LÓGICA </vt:lpstr>
      <vt:lpstr>COSMOLOGÍA</vt:lpstr>
      <vt:lpstr>Diapositiva 5</vt:lpstr>
      <vt:lpstr>AXIOLOGÍA </vt:lpstr>
      <vt:lpstr>ÉTICA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DISCIPLINA FILOSOFICA</dc:title>
  <dc:creator>Windows User</dc:creator>
  <cp:lastModifiedBy>usuario</cp:lastModifiedBy>
  <cp:revision>19</cp:revision>
  <dcterms:created xsi:type="dcterms:W3CDTF">2014-02-16T05:22:38Z</dcterms:created>
  <dcterms:modified xsi:type="dcterms:W3CDTF">2015-05-04T21:59:39Z</dcterms:modified>
</cp:coreProperties>
</file>