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1"/>
  </p:notesMasterIdLst>
  <p:sldIdLst>
    <p:sldId id="256" r:id="rId4"/>
    <p:sldId id="257" r:id="rId5"/>
    <p:sldId id="262" r:id="rId6"/>
    <p:sldId id="258" r:id="rId7"/>
    <p:sldId id="261" r:id="rId8"/>
    <p:sldId id="259" r:id="rId9"/>
    <p:sldId id="260"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10" autoAdjust="0"/>
    <p:restoredTop sz="93324" autoAdjust="0"/>
  </p:normalViewPr>
  <p:slideViewPr>
    <p:cSldViewPr>
      <p:cViewPr varScale="1">
        <p:scale>
          <a:sx n="69" d="100"/>
          <a:sy n="69" d="100"/>
        </p:scale>
        <p:origin x="-153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tableStyles" Target="tableStyle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831A56-967E-4605-9034-EA429421C3EB}" type="datetimeFigureOut">
              <a:rPr lang="es-MX" smtClean="0"/>
              <a:pPr/>
              <a:t>26/06/2015</a:t>
            </a:fld>
            <a:endParaRPr lang="es-MX"/>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78A95B-D735-43E4-96BA-97A5FF960252}" type="slidenum">
              <a:rPr lang="es-MX" smtClean="0"/>
              <a:pPr/>
              <a:t>‹Nº›</a:t>
            </a:fld>
            <a:endParaRPr lang="es-MX"/>
          </a:p>
        </p:txBody>
      </p:sp>
    </p:spTree>
    <p:extLst>
      <p:ext uri="{BB962C8B-B14F-4D97-AF65-F5344CB8AC3E}">
        <p14:creationId xmlns:p14="http://schemas.microsoft.com/office/powerpoint/2010/main" xmlns="" val="4017036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6/26/2015</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6/26/2015</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26/06/2015</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sz="quarter"/>
          </p:nvPr>
        </p:nvSpPr>
        <p:spPr>
          <a:xfrm>
            <a:off x="323528" y="0"/>
            <a:ext cx="8442314" cy="1872208"/>
          </a:xfrm>
        </p:spPr>
        <p:txBody>
          <a:bodyPr>
            <a:normAutofit/>
          </a:bodyPr>
          <a:lstStyle/>
          <a:p>
            <a:pPr algn="ctr"/>
            <a:r>
              <a:rPr lang="es-MX" sz="3200" dirty="0" smtClean="0"/>
              <a:t>MULTIVERSIDAD LATINOAMERICANA</a:t>
            </a:r>
            <a:br>
              <a:rPr lang="es-MX" sz="3200" dirty="0" smtClean="0"/>
            </a:br>
            <a:r>
              <a:rPr lang="es-MX" sz="3200" dirty="0" smtClean="0"/>
              <a:t>CAMPUS  </a:t>
            </a:r>
            <a:r>
              <a:rPr lang="es-MX" sz="3200" dirty="0" smtClean="0"/>
              <a:t>VERACRUZ </a:t>
            </a:r>
            <a:endParaRPr lang="es-ES" sz="3200" dirty="0"/>
          </a:p>
        </p:txBody>
      </p:sp>
      <p:sp>
        <p:nvSpPr>
          <p:cNvPr id="3" name="2 Subtítulo"/>
          <p:cNvSpPr>
            <a:spLocks noGrp="1"/>
          </p:cNvSpPr>
          <p:nvPr>
            <p:ph type="subTitle" sz="quarter" idx="1"/>
          </p:nvPr>
        </p:nvSpPr>
        <p:spPr>
          <a:xfrm>
            <a:off x="1331640" y="3212976"/>
            <a:ext cx="7074162" cy="1224136"/>
          </a:xfrm>
        </p:spPr>
        <p:txBody>
          <a:bodyPr/>
          <a:lstStyle/>
          <a:p>
            <a:r>
              <a:rPr lang="es-MX" sz="2800" dirty="0"/>
              <a:t>Aplicaciones de las batas </a:t>
            </a:r>
            <a:r>
              <a:rPr lang="es-MX" sz="2800" dirty="0" smtClean="0"/>
              <a:t>antiestáticas</a:t>
            </a:r>
          </a:p>
          <a:p>
            <a:endParaRPr lang="es-MX" sz="2800" dirty="0"/>
          </a:p>
          <a:p>
            <a:endParaRPr lang="es-MX" sz="2800" dirty="0" smtClean="0"/>
          </a:p>
        </p:txBody>
      </p:sp>
      <p:pic>
        <p:nvPicPr>
          <p:cNvPr id="4" name="3 Imagen" descr="http://www.multiversidad.com.mx/eLearning/theme/afterburner/images/multii_plataforma.png"/>
          <p:cNvPicPr/>
          <p:nvPr/>
        </p:nvPicPr>
        <p:blipFill>
          <a:blip r:embed="rId2" cstate="print"/>
          <a:srcRect/>
          <a:stretch>
            <a:fillRect/>
          </a:stretch>
        </p:blipFill>
        <p:spPr bwMode="auto">
          <a:xfrm>
            <a:off x="0" y="5085184"/>
            <a:ext cx="1979712" cy="1340768"/>
          </a:xfrm>
          <a:prstGeom prst="rect">
            <a:avLst/>
          </a:prstGeom>
          <a:noFill/>
        </p:spPr>
      </p:pic>
      <p:sp>
        <p:nvSpPr>
          <p:cNvPr id="5" name="4 Rectángulo"/>
          <p:cNvSpPr/>
          <p:nvPr/>
        </p:nvSpPr>
        <p:spPr>
          <a:xfrm>
            <a:off x="3419872" y="1988840"/>
            <a:ext cx="2416239" cy="707886"/>
          </a:xfrm>
          <a:prstGeom prst="rect">
            <a:avLst/>
          </a:prstGeom>
        </p:spPr>
        <p:txBody>
          <a:bodyPr wrap="none">
            <a:spAutoFit/>
          </a:bodyPr>
          <a:lstStyle/>
          <a:p>
            <a:r>
              <a:rPr lang="es-MX" sz="4000" b="1" dirty="0" smtClean="0">
                <a:solidFill>
                  <a:schemeClr val="bg1">
                    <a:lumMod val="20000"/>
                    <a:lumOff val="80000"/>
                  </a:schemeClr>
                </a:solidFill>
                <a:effectLst>
                  <a:outerShdw blurRad="38100" dist="38100" dir="2700000" algn="tl">
                    <a:srgbClr val="000000">
                      <a:alpha val="43137"/>
                    </a:srgbClr>
                  </a:outerShdw>
                </a:effectLst>
              </a:rPr>
              <a:t>FÍSICA  </a:t>
            </a:r>
            <a:r>
              <a:rPr lang="es-MX" sz="4000" b="1" dirty="0" smtClean="0">
                <a:solidFill>
                  <a:schemeClr val="bg1">
                    <a:lumMod val="20000"/>
                    <a:lumOff val="80000"/>
                  </a:schemeClr>
                </a:solidFill>
                <a:effectLst>
                  <a:outerShdw blurRad="38100" dist="38100" dir="2700000" algn="tl">
                    <a:srgbClr val="000000">
                      <a:alpha val="43137"/>
                    </a:srgbClr>
                  </a:outerShdw>
                </a:effectLst>
              </a:rPr>
              <a:t>II</a:t>
            </a:r>
          </a:p>
        </p:txBody>
      </p:sp>
      <p:sp>
        <p:nvSpPr>
          <p:cNvPr id="6" name="5 Rectángulo"/>
          <p:cNvSpPr/>
          <p:nvPr/>
        </p:nvSpPr>
        <p:spPr>
          <a:xfrm>
            <a:off x="5292080" y="5013176"/>
            <a:ext cx="2753703" cy="646331"/>
          </a:xfrm>
          <a:prstGeom prst="rect">
            <a:avLst/>
          </a:prstGeom>
        </p:spPr>
        <p:txBody>
          <a:bodyPr wrap="none">
            <a:spAutoFit/>
          </a:bodyPr>
          <a:lstStyle/>
          <a:p>
            <a:r>
              <a:rPr lang="es-MX" b="1" dirty="0" smtClean="0"/>
              <a:t>Docente: José Antonio </a:t>
            </a:r>
            <a:endParaRPr lang="es-MX" b="1" dirty="0" smtClean="0"/>
          </a:p>
          <a:p>
            <a:pPr algn="ctr"/>
            <a:r>
              <a:rPr lang="es-MX" b="1" dirty="0" smtClean="0"/>
              <a:t>Villalobos </a:t>
            </a:r>
            <a:r>
              <a:rPr lang="es-MX" b="1" dirty="0" smtClean="0"/>
              <a:t>Mendoza</a:t>
            </a:r>
            <a:endParaRPr lang="es-MX" b="1" dirty="0"/>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t>Aplicaciones de las batas antiestáticas</a:t>
            </a:r>
          </a:p>
        </p:txBody>
      </p:sp>
      <p:sp>
        <p:nvSpPr>
          <p:cNvPr id="3" name="Marcador de contenido 2"/>
          <p:cNvSpPr>
            <a:spLocks noGrp="1"/>
          </p:cNvSpPr>
          <p:nvPr>
            <p:ph idx="1"/>
          </p:nvPr>
        </p:nvSpPr>
        <p:spPr>
          <a:xfrm>
            <a:off x="457200" y="1922611"/>
            <a:ext cx="8229600" cy="4530725"/>
          </a:xfrm>
        </p:spPr>
        <p:txBody>
          <a:bodyPr/>
          <a:lstStyle/>
          <a:p>
            <a:pPr algn="just">
              <a:buNone/>
            </a:pPr>
            <a:r>
              <a:rPr lang="es-MX" dirty="0"/>
              <a:t>Diversas son las aplicaciones que tienen las batas antiestáticas. </a:t>
            </a:r>
            <a:endParaRPr lang="es-MX" dirty="0" smtClean="0"/>
          </a:p>
        </p:txBody>
      </p:sp>
      <p:pic>
        <p:nvPicPr>
          <p:cNvPr id="1026" name="Picture 2" descr="http://www.uniformexa.com.mx/images/antiestatic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067300" y="2708920"/>
            <a:ext cx="3619500" cy="32480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xmlns="" val="1002766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582245"/>
          </a:xfrm>
        </p:spPr>
        <p:txBody>
          <a:bodyPr/>
          <a:lstStyle/>
          <a:p>
            <a:pPr algn="just">
              <a:buNone/>
            </a:pPr>
            <a:r>
              <a:rPr lang="es-MX" dirty="0"/>
              <a:t>Por lo general se utilizan en laboratorios, industrias y diferentes cuartos libres de estática que requieren permanecer así, por lo que se utilizan batas antiestáticas para permitir el acceso a ellos.</a:t>
            </a:r>
          </a:p>
          <a:p>
            <a:endParaRPr lang="es-MX" dirty="0"/>
          </a:p>
        </p:txBody>
      </p:sp>
      <p:pic>
        <p:nvPicPr>
          <p:cNvPr id="2050" name="Picture 2" descr="http://www.alianzadiagnostica.com/imagenessubsecciones/laboratori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31840" y="3630755"/>
            <a:ext cx="5305400" cy="2500170"/>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78428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t>Otras aplicaciones </a:t>
            </a:r>
            <a:r>
              <a:rPr lang="es-MX" dirty="0" smtClean="0"/>
              <a:t>son:</a:t>
            </a:r>
            <a:endParaRPr lang="es-MX" dirty="0"/>
          </a:p>
        </p:txBody>
      </p:sp>
      <p:sp>
        <p:nvSpPr>
          <p:cNvPr id="3" name="Marcador de contenido 2"/>
          <p:cNvSpPr>
            <a:spLocks noGrp="1"/>
          </p:cNvSpPr>
          <p:nvPr>
            <p:ph idx="1"/>
          </p:nvPr>
        </p:nvSpPr>
        <p:spPr>
          <a:xfrm>
            <a:off x="457200" y="1600201"/>
            <a:ext cx="8075240" cy="4421088"/>
          </a:xfrm>
        </p:spPr>
        <p:txBody>
          <a:bodyPr/>
          <a:lstStyle/>
          <a:p>
            <a:pPr algn="just"/>
            <a:r>
              <a:rPr lang="es-MX" sz="2800" dirty="0" smtClean="0"/>
              <a:t>Manipulación de componentes electrónicos. </a:t>
            </a:r>
          </a:p>
          <a:p>
            <a:pPr algn="just"/>
            <a:r>
              <a:rPr lang="es-MX" sz="2800" dirty="0" smtClean="0"/>
              <a:t>Muchos componentes electrónicos tienen partes muy sensibles a la electricidad estática. </a:t>
            </a:r>
          </a:p>
        </p:txBody>
      </p:sp>
      <p:pic>
        <p:nvPicPr>
          <p:cNvPr id="3074" name="Picture 2" descr="http://www.definicionabc.com/wp-content/uploads/2014/05/electronica.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488145" y="3573016"/>
            <a:ext cx="3971344" cy="20261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xmlns="" val="398433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510237"/>
          </a:xfrm>
        </p:spPr>
        <p:txBody>
          <a:bodyPr/>
          <a:lstStyle/>
          <a:p>
            <a:r>
              <a:rPr lang="es-MX" dirty="0"/>
              <a:t>Si las prendas de vestir de quien manipula estos componentes llevan carga estática se podría afectar su funcionamiento.</a:t>
            </a:r>
          </a:p>
          <a:p>
            <a:endParaRPr lang="es-MX" dirty="0"/>
          </a:p>
        </p:txBody>
      </p:sp>
      <p:pic>
        <p:nvPicPr>
          <p:cNvPr id="4098" name="Picture 2" descr="http://esdtech.co.kr/rb/files/2011/08/26/809fd8d1db17d522c117ef44914e7b92190052.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419872" y="2996952"/>
            <a:ext cx="5362575" cy="2647951"/>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83295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5726261"/>
          </a:xfrm>
        </p:spPr>
        <p:txBody>
          <a:bodyPr/>
          <a:lstStyle/>
          <a:p>
            <a:pPr marL="0" indent="0" algn="just">
              <a:buNone/>
            </a:pPr>
            <a:r>
              <a:rPr lang="es-MX" dirty="0"/>
              <a:t>Contacto con combustibles. </a:t>
            </a:r>
            <a:endParaRPr lang="es-MX" dirty="0" smtClean="0"/>
          </a:p>
          <a:p>
            <a:pPr algn="just"/>
            <a:r>
              <a:rPr lang="es-MX" dirty="0" smtClean="0"/>
              <a:t>Cuando </a:t>
            </a:r>
            <a:r>
              <a:rPr lang="es-MX" dirty="0"/>
              <a:t>alguien entra en contacto con combustibles, como el caso de los despachadores de gasolina, la presencia de estática en su ropa puede provocar una chispa que origine un accidente como un incendio.</a:t>
            </a:r>
          </a:p>
        </p:txBody>
      </p:sp>
      <p:pic>
        <p:nvPicPr>
          <p:cNvPr id="5122" name="Picture 2" descr="http://www.surtidores.com.ar/wp-content/uploads/2014/08/fotopre8199.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499992" y="3933056"/>
            <a:ext cx="4032448" cy="269074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052478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8229600" cy="5510237"/>
          </a:xfrm>
        </p:spPr>
        <p:txBody>
          <a:bodyPr/>
          <a:lstStyle/>
          <a:p>
            <a:pPr marL="0" indent="0" algn="just">
              <a:buNone/>
            </a:pPr>
            <a:r>
              <a:rPr lang="es-MX" dirty="0">
                <a:effectLst/>
              </a:rPr>
              <a:t>Industria química. </a:t>
            </a:r>
            <a:endParaRPr lang="es-MX" dirty="0" smtClean="0">
              <a:effectLst/>
            </a:endParaRPr>
          </a:p>
          <a:p>
            <a:pPr algn="just"/>
            <a:r>
              <a:rPr lang="es-MX" dirty="0" smtClean="0">
                <a:effectLst/>
              </a:rPr>
              <a:t>El </a:t>
            </a:r>
            <a:r>
              <a:rPr lang="es-MX" dirty="0">
                <a:effectLst/>
              </a:rPr>
              <a:t>constante contacto con materiales químicos inflamables y explosivos es un riesgo en sí mismo. </a:t>
            </a:r>
            <a:endParaRPr lang="es-MX" dirty="0" smtClean="0">
              <a:effectLst/>
            </a:endParaRPr>
          </a:p>
          <a:p>
            <a:pPr algn="just"/>
            <a:r>
              <a:rPr lang="es-MX" dirty="0" smtClean="0">
                <a:effectLst/>
              </a:rPr>
              <a:t>Este </a:t>
            </a:r>
            <a:r>
              <a:rPr lang="es-MX" dirty="0">
                <a:effectLst/>
              </a:rPr>
              <a:t>riesgo aumenta considerablemente con la posibilidad de que la estática de la ropa produzca una chispa.</a:t>
            </a:r>
          </a:p>
          <a:p>
            <a:endParaRPr lang="es-MX" dirty="0"/>
          </a:p>
        </p:txBody>
      </p:sp>
      <p:pic>
        <p:nvPicPr>
          <p:cNvPr id="6146" name="Picture 2" descr="http://blogingenieria.com/wp-content/uploads/2009/01/termometro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54957" y="4581128"/>
            <a:ext cx="3312368" cy="1935896"/>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46264431"/>
      </p:ext>
    </p:extLst>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Tema6</Template>
  <TotalTime>1403</TotalTime>
  <Words>181</Words>
  <Application>Microsoft Office PowerPoint</Application>
  <PresentationFormat>Presentación en pantalla (4:3)</PresentationFormat>
  <Paragraphs>17</Paragraphs>
  <Slides>7</Slides>
  <Notes>0</Notes>
  <HiddenSlides>0</HiddenSlides>
  <MMClips>0</MMClips>
  <ScaleCrop>false</ScaleCrop>
  <HeadingPairs>
    <vt:vector size="4" baseType="variant">
      <vt:variant>
        <vt:lpstr>Tema</vt:lpstr>
      </vt:variant>
      <vt:variant>
        <vt:i4>3</vt:i4>
      </vt:variant>
      <vt:variant>
        <vt:lpstr>Títulos de diapositiva</vt:lpstr>
      </vt:variant>
      <vt:variant>
        <vt:i4>7</vt:i4>
      </vt:variant>
    </vt:vector>
  </HeadingPairs>
  <TitlesOfParts>
    <vt:vector size="10" baseType="lpstr">
      <vt:lpstr>Tema6</vt:lpstr>
      <vt:lpstr>White with Courier font for code slides</vt:lpstr>
      <vt:lpstr>Tema1</vt:lpstr>
      <vt:lpstr>MULTIVERSIDAD LATINOAMERICANA CAMPUS  VERACRUZ </vt:lpstr>
      <vt:lpstr>Aplicaciones de las batas antiestáticas</vt:lpstr>
      <vt:lpstr>Diapositiva 3</vt:lpstr>
      <vt:lpstr>Otras aplicaciones son:</vt:lpstr>
      <vt:lpstr>Diapositiva 5</vt:lpstr>
      <vt:lpstr>Diapositiva 6</vt:lpstr>
      <vt:lpstr>Diapositiva 7</vt:lpstr>
    </vt:vector>
  </TitlesOfParts>
  <Company>Acer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 </dc:title>
  <dc:creator>Valued Acer Customer</dc:creator>
  <cp:lastModifiedBy>usuario</cp:lastModifiedBy>
  <cp:revision>158</cp:revision>
  <dcterms:created xsi:type="dcterms:W3CDTF">2014-08-15T00:51:36Z</dcterms:created>
  <dcterms:modified xsi:type="dcterms:W3CDTF">2015-06-26T20:33:20Z</dcterms:modified>
</cp:coreProperties>
</file>