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dirty="0"/>
              <a:t>3/1/2015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823576" y="1996400"/>
            <a:ext cx="9144000" cy="1641490"/>
          </a:xfrm>
        </p:spPr>
        <p:txBody>
          <a:bodyPr>
            <a:noAutofit/>
          </a:bodyPr>
          <a:lstStyle/>
          <a:p>
            <a:r>
              <a:rPr lang="es-MX" sz="6600" b="1" dirty="0" smtClean="0"/>
              <a:t>Conceptos , Esquema Métrico </a:t>
            </a:r>
            <a:br>
              <a:rPr lang="es-MX" sz="6600" b="1" dirty="0" smtClean="0"/>
            </a:br>
            <a:r>
              <a:rPr lang="es-MX" sz="6600" b="1" dirty="0" smtClean="0"/>
              <a:t>y rítmico de un poema  </a:t>
            </a:r>
            <a:endParaRPr lang="es-MX" sz="6600" b="1" dirty="0"/>
          </a:p>
        </p:txBody>
      </p:sp>
      <p:sp>
        <p:nvSpPr>
          <p:cNvPr id="3" name="CuadroTexto 2"/>
          <p:cNvSpPr txBox="1"/>
          <p:nvPr/>
        </p:nvSpPr>
        <p:spPr>
          <a:xfrm>
            <a:off x="3351520" y="4699144"/>
            <a:ext cx="7473057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err="1" smtClean="0"/>
              <a:t>Multiversidad</a:t>
            </a:r>
            <a:r>
              <a:rPr lang="es-MX" sz="2400" b="1" dirty="0" smtClean="0"/>
              <a:t> latinoamericana campus: Torreón</a:t>
            </a:r>
          </a:p>
          <a:p>
            <a:r>
              <a:rPr lang="es-MX" sz="2000" b="1" dirty="0" smtClean="0"/>
              <a:t>Asignatura</a:t>
            </a:r>
            <a:r>
              <a:rPr lang="es-MX" sz="2000" dirty="0" smtClean="0"/>
              <a:t>: Literatura II</a:t>
            </a:r>
          </a:p>
          <a:p>
            <a:r>
              <a:rPr lang="es-MX" sz="2000" b="1" dirty="0" smtClean="0"/>
              <a:t>Semestre: </a:t>
            </a:r>
            <a:r>
              <a:rPr lang="es-MX" sz="2000" dirty="0" smtClean="0"/>
              <a:t>IV </a:t>
            </a:r>
          </a:p>
          <a:p>
            <a:r>
              <a:rPr lang="es-MX" sz="2000" b="1" dirty="0" smtClean="0"/>
              <a:t>Bloque 2 </a:t>
            </a:r>
            <a:r>
              <a:rPr lang="es-MX" sz="2000" dirty="0" smtClean="0"/>
              <a:t>Analizas el Género Lirico </a:t>
            </a:r>
          </a:p>
          <a:p>
            <a:r>
              <a:rPr lang="es-MX" sz="2000" b="1" dirty="0" smtClean="0"/>
              <a:t>Profesor: </a:t>
            </a:r>
            <a:r>
              <a:rPr lang="es-MX" sz="2000" dirty="0" smtClean="0"/>
              <a:t>José Agustín Ramírez Ramos </a:t>
            </a:r>
          </a:p>
          <a:p>
            <a:r>
              <a:rPr lang="es-MX" sz="2000" dirty="0" smtClean="0"/>
              <a:t>26 de Febrero de 2015 </a:t>
            </a:r>
            <a:endParaRPr lang="es-MX" sz="2000" dirty="0"/>
          </a:p>
        </p:txBody>
      </p:sp>
      <p:pic>
        <p:nvPicPr>
          <p:cNvPr id="4" name="Imagen 3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2" y="4746470"/>
            <a:ext cx="3130395" cy="1905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Conector recto 7"/>
          <p:cNvCxnSpPr/>
          <p:nvPr/>
        </p:nvCxnSpPr>
        <p:spPr>
          <a:xfrm>
            <a:off x="3236498" y="4805828"/>
            <a:ext cx="0" cy="175138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2682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221202"/>
              </p:ext>
            </p:extLst>
          </p:nvPr>
        </p:nvGraphicFramePr>
        <p:xfrm>
          <a:off x="826718" y="1002081"/>
          <a:ext cx="10910172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7543"/>
                <a:gridCol w="2727543"/>
                <a:gridCol w="2974930"/>
                <a:gridCol w="2480156"/>
              </a:tblGrid>
              <a:tr h="296377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CONCEPTO 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b="1" dirty="0" smtClean="0"/>
                        <a:t>DEFINICIÓN DEL LIBRO</a:t>
                      </a:r>
                      <a:endParaRPr lang="es-MX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b="1" dirty="0" smtClean="0"/>
                        <a:t>DEFINICIÓN</a:t>
                      </a:r>
                      <a:r>
                        <a:rPr lang="es-MX" b="1" baseline="0" dirty="0" smtClean="0"/>
                        <a:t> DEL ALUMNO</a:t>
                      </a:r>
                      <a:endParaRPr lang="es-MX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b="1" dirty="0" smtClean="0"/>
                        <a:t>EJEMPLOS</a:t>
                      </a:r>
                      <a:endParaRPr lang="es-MX" b="1" dirty="0"/>
                    </a:p>
                  </a:txBody>
                  <a:tcPr/>
                </a:tc>
              </a:tr>
              <a:tr h="446135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Fonología 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446135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La rima 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446135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Sinalefa</a:t>
                      </a:r>
                      <a:r>
                        <a:rPr lang="es-MX" sz="2400" b="1" baseline="0" dirty="0" smtClean="0"/>
                        <a:t> 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446135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Sinéresis 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446135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ritmo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446135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Diéresis</a:t>
                      </a:r>
                      <a:r>
                        <a:rPr lang="es-MX" sz="2400" b="1" baseline="0" dirty="0" smtClean="0"/>
                        <a:t> 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446135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Tipos de rima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446135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Tono 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446135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Aliteración 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446135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Paralelismo 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446135">
                <a:tc>
                  <a:txBody>
                    <a:bodyPr/>
                    <a:lstStyle/>
                    <a:p>
                      <a:r>
                        <a:rPr lang="es-MX" sz="2400" b="1" dirty="0" smtClean="0"/>
                        <a:t>Paronomasia </a:t>
                      </a:r>
                      <a:endParaRPr lang="es-MX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8147142"/>
      </p:ext>
    </p:extLst>
  </p:cSld>
  <p:clrMapOvr>
    <a:masterClrMapping/>
  </p:clrMapOvr>
</p:sld>
</file>

<file path=ppt/theme/theme1.xml><?xml version="1.0" encoding="utf-8"?>
<a:theme xmlns:a="http://schemas.openxmlformats.org/drawingml/2006/main" name="Profundidad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Profundidad</Template>
  <TotalTime>54</TotalTime>
  <Words>55</Words>
  <Application>Microsoft Office PowerPoint</Application>
  <PresentationFormat>Panorámica</PresentationFormat>
  <Paragraphs>22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5" baseType="lpstr">
      <vt:lpstr>Arial</vt:lpstr>
      <vt:lpstr>Corbel</vt:lpstr>
      <vt:lpstr>Profundidad</vt:lpstr>
      <vt:lpstr>Conceptos , Esquema Métrico  y rítmico de un poema  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Conceptos , Esquema Métrico  y rítmico de un poema</dc:title>
  <dc:creator>Propietario</dc:creator>
  <cp:lastModifiedBy>Propietario</cp:lastModifiedBy>
  <cp:revision>5</cp:revision>
  <dcterms:created xsi:type="dcterms:W3CDTF">2015-02-25T06:55:03Z</dcterms:created>
  <dcterms:modified xsi:type="dcterms:W3CDTF">2015-03-01T06:55:28Z</dcterms:modified>
</cp:coreProperties>
</file>