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2" r:id="rId3"/>
    <p:sldId id="257" r:id="rId4"/>
    <p:sldId id="258" r:id="rId5"/>
    <p:sldId id="261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1/22/2016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10001" y="2891682"/>
            <a:ext cx="10572000" cy="2971051"/>
          </a:xfrm>
        </p:spPr>
        <p:txBody>
          <a:bodyPr/>
          <a:lstStyle/>
          <a:p>
            <a:pPr algn="ctr"/>
            <a:r>
              <a:rPr lang="es-MX" dirty="0" smtClean="0"/>
              <a:t>1.4 Identifica las Características de la Ciencia y la Tecnología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10001" y="6416921"/>
            <a:ext cx="10572000" cy="434974"/>
          </a:xfrm>
        </p:spPr>
        <p:txBody>
          <a:bodyPr/>
          <a:lstStyle/>
          <a:p>
            <a:r>
              <a:rPr lang="es-MX" dirty="0" smtClean="0"/>
              <a:t>Ética y Valores II                                                                                                          Lic. Abigail C.M.</a:t>
            </a:r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71" y="232012"/>
            <a:ext cx="2371987" cy="2382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629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5400" dirty="0" smtClean="0"/>
              <a:t>Justificación</a:t>
            </a:r>
            <a:endParaRPr lang="es-MX" sz="54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514109" y="2554796"/>
            <a:ext cx="6141410" cy="36365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sz="2400" dirty="0" smtClean="0"/>
              <a:t>Para identificar las características de la ciencia también es importante establecer las diferencias para una mejor comprensión. </a:t>
            </a:r>
          </a:p>
          <a:p>
            <a:pPr marL="0" indent="0" algn="just">
              <a:buNone/>
            </a:pPr>
            <a:r>
              <a:rPr lang="es-MX" sz="2400" dirty="0" smtClean="0"/>
              <a:t>PROPÓSITO: El alumno conocerá que existe un proceso para llegar a un resultado de una investigación (Método Científico)</a:t>
            </a:r>
            <a:endParaRPr lang="es-MX" sz="24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518" y="2198427"/>
            <a:ext cx="3598718" cy="4318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3619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800" dirty="0" smtClean="0"/>
              <a:t>Características de la Ciencia</a:t>
            </a:r>
            <a:endParaRPr lang="es-MX" sz="4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2965" y="1417638"/>
            <a:ext cx="7064525" cy="5037495"/>
          </a:xfrm>
        </p:spPr>
        <p:txBody>
          <a:bodyPr>
            <a:normAutofit/>
          </a:bodyPr>
          <a:lstStyle/>
          <a:p>
            <a:pPr algn="just"/>
            <a:r>
              <a:rPr lang="es-MX" sz="2000" dirty="0" smtClean="0"/>
              <a:t>Tiene un lenguaje que no es fácil de saber ya que se trata de un lenguaje de especialistas.</a:t>
            </a:r>
          </a:p>
          <a:p>
            <a:pPr algn="just"/>
            <a:r>
              <a:rPr lang="es-MX" sz="2000" dirty="0" smtClean="0"/>
              <a:t>El investigador sigue un proceso detallado como en aquel que su capacidad le impide ceñirse a estos </a:t>
            </a:r>
            <a:r>
              <a:rPr lang="es-MX" sz="2000" dirty="0" err="1" smtClean="0"/>
              <a:t>canones</a:t>
            </a:r>
            <a:r>
              <a:rPr lang="es-MX" sz="2000" dirty="0" smtClean="0"/>
              <a:t>, el rigor del proceso, de los resultados y de los argumentos es lo que importa.</a:t>
            </a:r>
          </a:p>
          <a:p>
            <a:pPr algn="just"/>
            <a:r>
              <a:rPr lang="es-MX" sz="2000" dirty="0" smtClean="0"/>
              <a:t>Tiene como valor necesario la honestidad.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1" y="2202873"/>
            <a:ext cx="4349242" cy="4349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5906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800" dirty="0" smtClean="0"/>
              <a:t>Características de la Tecnología </a:t>
            </a:r>
            <a:endParaRPr lang="es-MX" sz="4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583382" y="2430105"/>
            <a:ext cx="6122413" cy="3636511"/>
          </a:xfrm>
        </p:spPr>
        <p:txBody>
          <a:bodyPr/>
          <a:lstStyle/>
          <a:p>
            <a:pPr algn="just"/>
            <a:r>
              <a:rPr lang="es-MX" sz="2000" dirty="0" smtClean="0"/>
              <a:t>Sus avances se encuentran en los mercados.</a:t>
            </a:r>
          </a:p>
          <a:p>
            <a:pPr algn="just"/>
            <a:r>
              <a:rPr lang="es-MX" sz="2000" dirty="0" smtClean="0"/>
              <a:t>Cualquier persona puede conocer los avances tecnológicos en electrónica y en automóviles en las tiendas, en periódicos o en revistas.</a:t>
            </a:r>
          </a:p>
          <a:p>
            <a:pPr algn="just"/>
            <a:r>
              <a:rPr lang="es-MX" sz="2000" dirty="0" smtClean="0"/>
              <a:t>El acceso a las tecnologías no es equilibrado en nuestra sociedad.</a:t>
            </a:r>
          </a:p>
          <a:p>
            <a:pPr marL="0" indent="0">
              <a:buNone/>
            </a:pP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024" y="2430105"/>
            <a:ext cx="4921899" cy="3794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2598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Diferencias entre Tecnología y Ciencia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0840" y="2780971"/>
            <a:ext cx="5582088" cy="4441749"/>
          </a:xfrm>
        </p:spPr>
        <p:txBody>
          <a:bodyPr/>
          <a:lstStyle/>
          <a:p>
            <a:pPr algn="just"/>
            <a:r>
              <a:rPr lang="es-MX" dirty="0"/>
              <a:t>Para el científico, el objeto de estudio es la cosa en sí, para el tecnólogo, es la cosa para nosotros</a:t>
            </a:r>
            <a:r>
              <a:rPr lang="es-MX" dirty="0" smtClean="0"/>
              <a:t>.</a:t>
            </a:r>
          </a:p>
          <a:p>
            <a:pPr algn="just"/>
            <a:r>
              <a:rPr lang="es-MX" dirty="0"/>
              <a:t>La meta de la ciencia se encuentra en el conocer, en cambio en la tecnología el conocer es el medio por utilizar</a:t>
            </a:r>
            <a:r>
              <a:rPr lang="es-MX" dirty="0" smtClean="0"/>
              <a:t>.</a:t>
            </a:r>
          </a:p>
          <a:p>
            <a:pPr algn="just"/>
            <a:r>
              <a:rPr lang="es-MX" dirty="0"/>
              <a:t>El científico busca el conocer por el conocer, en cambio el tecnólogo se centra en el conocer para hacer</a:t>
            </a:r>
            <a:r>
              <a:rPr lang="es-MX" dirty="0" smtClean="0"/>
              <a:t>.</a:t>
            </a:r>
          </a:p>
          <a:p>
            <a:pPr algn="just"/>
            <a:r>
              <a:rPr lang="es-MX" dirty="0"/>
              <a:t>Para el científico, cualquier objeto es digno de estudio; para el tecnólogo no, ya que le asigna previamente valor a los artefactos, a los recursos, a los objetivos... </a:t>
            </a:r>
            <a:r>
              <a:rPr lang="es-MX" smtClean="0"/>
              <a:t>etc.</a:t>
            </a:r>
            <a:endParaRPr lang="es-MX" dirty="0"/>
          </a:p>
          <a:p>
            <a:endParaRPr lang="es-MX" dirty="0"/>
          </a:p>
          <a:p>
            <a:endParaRPr lang="es-MX" dirty="0"/>
          </a:p>
          <a:p>
            <a:endParaRPr lang="es-MX" dirty="0"/>
          </a:p>
        </p:txBody>
      </p:sp>
      <p:sp>
        <p:nvSpPr>
          <p:cNvPr id="4" name="Marcador de contenido 2"/>
          <p:cNvSpPr txBox="1">
            <a:spLocks/>
          </p:cNvSpPr>
          <p:nvPr/>
        </p:nvSpPr>
        <p:spPr>
          <a:xfrm>
            <a:off x="6392088" y="2762631"/>
            <a:ext cx="5582088" cy="4441749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MX" dirty="0"/>
              <a:t>La tecnología trata variables externas (inputs y outputs), en cambio la ciencia se preocupa por las variables intermedias</a:t>
            </a:r>
            <a:r>
              <a:rPr lang="es-MX" dirty="0" smtClean="0"/>
              <a:t>.</a:t>
            </a:r>
          </a:p>
          <a:p>
            <a:pPr algn="just"/>
            <a:r>
              <a:rPr lang="es-MX" dirty="0"/>
              <a:t>En la tecnología se busca la eficiencia; en la ciencia la verdad</a:t>
            </a:r>
            <a:r>
              <a:rPr lang="es-MX" dirty="0" smtClean="0"/>
              <a:t>.</a:t>
            </a:r>
          </a:p>
          <a:p>
            <a:pPr algn="just"/>
            <a:r>
              <a:rPr lang="es-MX" dirty="0"/>
              <a:t>La ciencia para el tecnólogo es un instrumento</a:t>
            </a:r>
            <a:r>
              <a:rPr lang="es-MX" dirty="0" smtClean="0"/>
              <a:t>.</a:t>
            </a:r>
          </a:p>
          <a:p>
            <a:pPr algn="just"/>
            <a:r>
              <a:rPr lang="es-MX" dirty="0"/>
              <a:t>El tecnólogo, dados los objetivos, indica los medios adecuados; en cambio, el científico, dadas las condiciones, predice el estado final.</a:t>
            </a:r>
          </a:p>
          <a:p>
            <a:endParaRPr lang="es-MX" dirty="0"/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17415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Bibliografía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75366" y="932413"/>
            <a:ext cx="10554574" cy="3636511"/>
          </a:xfrm>
        </p:spPr>
        <p:txBody>
          <a:bodyPr>
            <a:normAutofit/>
          </a:bodyPr>
          <a:lstStyle/>
          <a:p>
            <a:r>
              <a:rPr lang="es-MX" sz="2000" dirty="0" smtClean="0"/>
              <a:t>Libro de texto</a:t>
            </a:r>
            <a:r>
              <a:rPr lang="es-MX" sz="2000" smtClean="0"/>
              <a:t>: Ética </a:t>
            </a:r>
            <a:r>
              <a:rPr lang="es-MX" sz="2000" dirty="0" smtClean="0"/>
              <a:t>y Valores 2 del autor Piña Chávez. </a:t>
            </a:r>
            <a:endParaRPr lang="es-MX" sz="2000" dirty="0"/>
          </a:p>
        </p:txBody>
      </p:sp>
    </p:spTree>
    <p:extLst>
      <p:ext uri="{BB962C8B-B14F-4D97-AF65-F5344CB8AC3E}">
        <p14:creationId xmlns:p14="http://schemas.microsoft.com/office/powerpoint/2010/main" val="16157399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8664B0"/>
      </a:accent1>
      <a:accent2>
        <a:srgbClr val="D75BCD"/>
      </a:accent2>
      <a:accent3>
        <a:srgbClr val="E54D86"/>
      </a:accent3>
      <a:accent4>
        <a:srgbClr val="DE4547"/>
      </a:accent4>
      <a:accent5>
        <a:srgbClr val="F16E40"/>
      </a:accent5>
      <a:accent6>
        <a:srgbClr val="EB9C5A"/>
      </a:accent6>
      <a:hlink>
        <a:srgbClr val="8F8F8F"/>
      </a:hlink>
      <a:folHlink>
        <a:srgbClr val="A5A5A5"/>
      </a:folHlink>
    </a:clrScheme>
    <a:fontScheme name="Quotabl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Quotable" id="{39EC5628-30ED-4578-ACD8-9820EDB8E15A}" vid="{7AF46513-5B0D-4B03-9323-32F3F0BFC9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TC103457503[[fn=Cita]]</Template>
  <TotalTime>2581</TotalTime>
  <Words>366</Words>
  <Application>Microsoft Office PowerPoint</Application>
  <PresentationFormat>Personalizado</PresentationFormat>
  <Paragraphs>27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Citable</vt:lpstr>
      <vt:lpstr>1.4 Identifica las Características de la Ciencia y la Tecnología  </vt:lpstr>
      <vt:lpstr>Justificación</vt:lpstr>
      <vt:lpstr>Características de la Ciencia</vt:lpstr>
      <vt:lpstr>Características de la Tecnología </vt:lpstr>
      <vt:lpstr>Diferencias entre Tecnología y Ciencia</vt:lpstr>
      <vt:lpstr>Bibliografía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Abby qriel</dc:creator>
  <cp:lastModifiedBy>Ordoñez</cp:lastModifiedBy>
  <cp:revision>19</cp:revision>
  <dcterms:created xsi:type="dcterms:W3CDTF">2014-02-11T01:33:00Z</dcterms:created>
  <dcterms:modified xsi:type="dcterms:W3CDTF">2016-01-22T19:08:23Z</dcterms:modified>
</cp:coreProperties>
</file>