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68" r:id="rId2"/>
    <p:sldId id="258" r:id="rId3"/>
    <p:sldId id="269" r:id="rId4"/>
    <p:sldId id="263" r:id="rId5"/>
    <p:sldId id="259" r:id="rId6"/>
    <p:sldId id="260" r:id="rId7"/>
    <p:sldId id="261" r:id="rId8"/>
    <p:sldId id="262" r:id="rId9"/>
    <p:sldId id="265"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4" d="100"/>
          <a:sy n="64" d="100"/>
        </p:scale>
        <p:origin x="-859" y="86"/>
      </p:cViewPr>
      <p:guideLst>
        <p:guide orient="horz" pos="2160"/>
        <p:guide pos="2880"/>
      </p:guideLst>
    </p:cSldViewPr>
  </p:slideViewPr>
  <p:notesTextViewPr>
    <p:cViewPr>
      <p:scale>
        <a:sx n="1" d="1"/>
        <a:sy n="1" d="1"/>
      </p:scale>
      <p:origin x="0" y="0"/>
    </p:cViewPr>
  </p:notesTextViewPr>
  <p:sorterViewPr>
    <p:cViewPr>
      <p:scale>
        <a:sx n="108" d="100"/>
        <a:sy n="108"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14488"/>
            <a:ext cx="7772400" cy="1470025"/>
          </a:xfrm>
        </p:spPr>
        <p:txBody>
          <a:bodyPr anchor="ctr"/>
          <a:lstStyle/>
          <a:p>
            <a:r>
              <a:rPr kumimoji="0" lang="es-ES" smtClean="0"/>
              <a:t>Haga clic para modificar el estilo de título del patrón</a:t>
            </a:r>
            <a:endParaRPr kumimoji="0" lang="en-US"/>
          </a:p>
        </p:txBody>
      </p:sp>
      <p:sp>
        <p:nvSpPr>
          <p:cNvPr id="3" name="Subtitle 2"/>
          <p:cNvSpPr>
            <a:spLocks noGrp="1"/>
          </p:cNvSpPr>
          <p:nvPr>
            <p:ph type="subTitle" idx="1"/>
          </p:nvPr>
        </p:nvSpPr>
        <p:spPr>
          <a:xfrm>
            <a:off x="1623397" y="3214686"/>
            <a:ext cx="5897206" cy="1500198"/>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s-ES" smtClean="0"/>
              <a:t>Haga clic para modificar el estilo de subtítulo del patrón</a:t>
            </a:r>
            <a:endParaRPr kumimoji="0" lang="en-US"/>
          </a:p>
        </p:txBody>
      </p:sp>
      <p:sp>
        <p:nvSpPr>
          <p:cNvPr id="4" name="Date Placeholder 3"/>
          <p:cNvSpPr>
            <a:spLocks noGrp="1"/>
          </p:cNvSpPr>
          <p:nvPr>
            <p:ph type="dt" sz="half" idx="10"/>
          </p:nvPr>
        </p:nvSpPr>
        <p:spPr/>
        <p:txBody>
          <a:bodyPr/>
          <a:lstStyle/>
          <a:p>
            <a:fld id="{EDCD3A48-62CC-4B8B-B831-044378BD5EED}" type="datetimeFigureOut">
              <a:rPr lang="es-ES" smtClean="0">
                <a:solidFill>
                  <a:prstClr val="white">
                    <a:tint val="75000"/>
                  </a:prstClr>
                </a:solidFill>
              </a:rPr>
              <a:pPr/>
              <a:t>25/07/2016</a:t>
            </a:fld>
            <a:endParaRPr lang="es-ES">
              <a:solidFill>
                <a:prstClr val="white">
                  <a:tint val="75000"/>
                </a:prstClr>
              </a:solidFill>
            </a:endParaRPr>
          </a:p>
        </p:txBody>
      </p:sp>
      <p:sp>
        <p:nvSpPr>
          <p:cNvPr id="5" name="Footer Placeholder 4"/>
          <p:cNvSpPr>
            <a:spLocks noGrp="1"/>
          </p:cNvSpPr>
          <p:nvPr>
            <p:ph type="ftr" sz="quarter" idx="11"/>
          </p:nvPr>
        </p:nvSpPr>
        <p:spPr/>
        <p:txBody>
          <a:bodyPr/>
          <a:lstStyle/>
          <a:p>
            <a:endParaRPr lang="es-ES">
              <a:solidFill>
                <a:prstClr val="white">
                  <a:tint val="75000"/>
                </a:prstClr>
              </a:solidFill>
            </a:endParaRPr>
          </a:p>
        </p:txBody>
      </p:sp>
      <p:sp>
        <p:nvSpPr>
          <p:cNvPr id="6" name="Slide Number Placeholder 5"/>
          <p:cNvSpPr>
            <a:spLocks noGrp="1"/>
          </p:cNvSpPr>
          <p:nvPr>
            <p:ph type="sldNum" sz="quarter" idx="12"/>
          </p:nvPr>
        </p:nvSpPr>
        <p:spPr/>
        <p:txBody>
          <a:bodyPr/>
          <a:lstStyle/>
          <a:p>
            <a:fld id="{0F119060-B054-48CE-B416-8E04C502A193}"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601848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p:txBody>
          <a:bodyPr/>
          <a:lstStyle>
            <a:lvl1pPr>
              <a:buSzPct val="50000"/>
              <a:buFont typeface="Wingdings"/>
              <a:buChar char=""/>
              <a:defRPr/>
            </a:lvl1pPr>
            <a:lvl2pPr>
              <a:buSzPct val="50000"/>
              <a:buFont typeface="Wingdings 2"/>
              <a:buChar char=""/>
              <a:defRPr/>
            </a:lvl2pPr>
            <a:lvl3pPr>
              <a:buSzPct val="50000"/>
              <a:buFont typeface="Wingdings"/>
              <a:buChar char="Y"/>
              <a:defRPr/>
            </a:lvl3pPr>
            <a:lvl4pPr>
              <a:buSzPct val="50000"/>
              <a:buFont typeface="Wingdings 2"/>
              <a:buChar char="³"/>
              <a:defRPr/>
            </a:lvl4pPr>
            <a:lvl5pPr>
              <a:buSzPct val="50000"/>
              <a:buFont typeface="Wingdings 2"/>
              <a:buChar char=""/>
              <a:defRPr/>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5" name="Footer Placeholder 4"/>
          <p:cNvSpPr>
            <a:spLocks noGrp="1"/>
          </p:cNvSpPr>
          <p:nvPr>
            <p:ph type="ftr" sz="quarter" idx="11"/>
          </p:nvPr>
        </p:nvSpPr>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26353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5800" y="2643183"/>
            <a:ext cx="6457968" cy="1362075"/>
          </a:xfrm>
        </p:spPr>
        <p:txBody>
          <a:bodyPr anchor="ctr"/>
          <a:lstStyle>
            <a:lvl1pPr algn="l">
              <a:defRPr sz="4000" b="0" cap="all"/>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685800" y="4009383"/>
            <a:ext cx="4529142" cy="150018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EDCD3A48-62CC-4B8B-B831-044378BD5EED}" type="datetimeFigureOut">
              <a:rPr lang="es-ES" smtClean="0">
                <a:solidFill>
                  <a:prstClr val="white">
                    <a:tint val="75000"/>
                  </a:prstClr>
                </a:solidFill>
              </a:rPr>
              <a:pPr/>
              <a:t>25/07/2016</a:t>
            </a:fld>
            <a:endParaRPr lang="es-ES">
              <a:solidFill>
                <a:prstClr val="white">
                  <a:tint val="75000"/>
                </a:prstClr>
              </a:solidFill>
            </a:endParaRPr>
          </a:p>
        </p:txBody>
      </p:sp>
      <p:sp>
        <p:nvSpPr>
          <p:cNvPr id="5" name="Footer Placeholder 4"/>
          <p:cNvSpPr>
            <a:spLocks noGrp="1"/>
          </p:cNvSpPr>
          <p:nvPr>
            <p:ph type="ftr" sz="quarter" idx="11"/>
          </p:nvPr>
        </p:nvSpPr>
        <p:spPr/>
        <p:txBody>
          <a:bodyPr/>
          <a:lstStyle/>
          <a:p>
            <a:endParaRPr lang="es-ES">
              <a:solidFill>
                <a:prstClr val="white">
                  <a:tint val="75000"/>
                </a:prstClr>
              </a:solidFill>
            </a:endParaRPr>
          </a:p>
        </p:txBody>
      </p:sp>
      <p:sp>
        <p:nvSpPr>
          <p:cNvPr id="6" name="Slide Number Placeholder 5"/>
          <p:cNvSpPr>
            <a:spLocks noGrp="1"/>
          </p:cNvSpPr>
          <p:nvPr>
            <p:ph type="sldNum" sz="quarter" idx="12"/>
          </p:nvPr>
        </p:nvSpPr>
        <p:spPr/>
        <p:txBody>
          <a:bodyPr/>
          <a:lstStyle/>
          <a:p>
            <a:fld id="{0F119060-B054-48CE-B416-8E04C502A193}" type="slidenum">
              <a:rPr lang="es-ES" smtClean="0">
                <a:solidFill>
                  <a:prstClr val="white">
                    <a:tint val="75000"/>
                  </a:prstClr>
                </a:solidFill>
              </a:rPr>
              <a:pPr/>
              <a:t>‹Nº›</a:t>
            </a:fld>
            <a:endParaRPr lang="es-ES">
              <a:solidFill>
                <a:prstClr val="white">
                  <a:tint val="75000"/>
                </a:prstClr>
              </a:solidFill>
            </a:endParaRPr>
          </a:p>
        </p:txBody>
      </p:sp>
    </p:spTree>
    <p:extLst>
      <p:ext uri="{BB962C8B-B14F-4D97-AF65-F5344CB8AC3E}">
        <p14:creationId xmlns:p14="http://schemas.microsoft.com/office/powerpoint/2010/main" val="1316212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41906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0"/>
            </a:lvl2pPr>
            <a:lvl3pPr marL="914400" indent="0">
              <a:buNone/>
              <a:defRPr sz="1800" b="0"/>
            </a:lvl3pPr>
            <a:lvl4pPr marL="1371600" indent="0">
              <a:buNone/>
              <a:defRPr sz="1600" b="0"/>
            </a:lvl4pPr>
            <a:lvl5pPr marL="1828800" indent="0">
              <a:buNone/>
              <a:defRPr sz="1600" b="0"/>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effectLst/>
              </a:defRPr>
            </a:lvl1pPr>
            <a:lvl2pPr marL="457200" indent="0">
              <a:buNone/>
              <a:defRPr sz="2000" b="0">
                <a:effectLst/>
              </a:defRPr>
            </a:lvl2pPr>
            <a:lvl3pPr marL="914400" indent="0">
              <a:buNone/>
              <a:defRPr sz="1800" b="0">
                <a:effectLst/>
              </a:defRPr>
            </a:lvl3pPr>
            <a:lvl4pPr marL="1371600" indent="0">
              <a:buNone/>
              <a:defRPr sz="1600" b="0">
                <a:effectLst/>
              </a:defRPr>
            </a:lvl4pPr>
            <a:lvl5pPr marL="1828800" indent="0">
              <a:buNone/>
              <a:defRPr sz="1600" b="0">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Date Placeholder 6"/>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8" name="Footer Placeholder 7"/>
          <p:cNvSpPr>
            <a:spLocks noGrp="1"/>
          </p:cNvSpPr>
          <p:nvPr>
            <p:ph type="ftr" sz="quarter" idx="11"/>
          </p:nvPr>
        </p:nvSpPr>
        <p:spPr/>
        <p:txBody>
          <a:bodyPr/>
          <a:lstStyle/>
          <a:p>
            <a:endParaRPr lang="es-ES">
              <a:solidFill>
                <a:prstClr val="black">
                  <a:tint val="75000"/>
                </a:prstClr>
              </a:solidFill>
            </a:endParaRPr>
          </a:p>
        </p:txBody>
      </p:sp>
      <p:sp>
        <p:nvSpPr>
          <p:cNvPr id="9" name="Slide Number Placeholder 8"/>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247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Date Placeholder 2"/>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4" name="Footer Placeholder 3"/>
          <p:cNvSpPr>
            <a:spLocks noGrp="1"/>
          </p:cNvSpPr>
          <p:nvPr>
            <p:ph type="ftr" sz="quarter" idx="11"/>
          </p:nvPr>
        </p:nvSpPr>
        <p:spPr/>
        <p:txBody>
          <a:bodyPr/>
          <a:lstStyle/>
          <a:p>
            <a:endParaRPr lang="es-ES">
              <a:solidFill>
                <a:prstClr val="black">
                  <a:tint val="75000"/>
                </a:prstClr>
              </a:solidFill>
            </a:endParaRPr>
          </a:p>
        </p:txBody>
      </p:sp>
      <p:sp>
        <p:nvSpPr>
          <p:cNvPr id="5" name="Slide Number Placeholder 4"/>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994364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3" name="Footer Placeholder 2"/>
          <p:cNvSpPr>
            <a:spLocks noGrp="1"/>
          </p:cNvSpPr>
          <p:nvPr>
            <p:ph type="ftr" sz="quarter" idx="11"/>
          </p:nvPr>
        </p:nvSpPr>
        <p:spPr/>
        <p:txBody>
          <a:bodyPr/>
          <a:lstStyle/>
          <a:p>
            <a:endParaRPr lang="es-ES">
              <a:solidFill>
                <a:prstClr val="black">
                  <a:tint val="75000"/>
                </a:prstClr>
              </a:solidFill>
            </a:endParaRPr>
          </a:p>
        </p:txBody>
      </p:sp>
      <p:sp>
        <p:nvSpPr>
          <p:cNvPr id="4" name="Slide Number Placeholder 3"/>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697889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2" y="571480"/>
            <a:ext cx="3008313" cy="1071570"/>
          </a:xfrm>
        </p:spPr>
        <p:txBody>
          <a:bodyPr anchor="t"/>
          <a:lstStyle>
            <a:lvl1pPr algn="l">
              <a:defRPr sz="2000" b="0">
                <a:effectLst/>
              </a:defRPr>
            </a:lvl1pPr>
          </a:lstStyle>
          <a:p>
            <a:r>
              <a:rPr kumimoji="0" lang="es-ES" smtClean="0"/>
              <a:t>Haga clic para modificar el estilo de título del patrón</a:t>
            </a:r>
            <a:endParaRPr kumimoji="0" lang="en-US"/>
          </a:p>
        </p:txBody>
      </p:sp>
      <p:sp>
        <p:nvSpPr>
          <p:cNvPr id="3" name="Content Placeholder 2"/>
          <p:cNvSpPr>
            <a:spLocks noGrp="1"/>
          </p:cNvSpPr>
          <p:nvPr>
            <p:ph idx="1"/>
          </p:nvPr>
        </p:nvSpPr>
        <p:spPr>
          <a:xfrm>
            <a:off x="3575050" y="571481"/>
            <a:ext cx="5111750" cy="555468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Text Placeholder 3"/>
          <p:cNvSpPr>
            <a:spLocks noGrp="1"/>
          </p:cNvSpPr>
          <p:nvPr>
            <p:ph type="body" sz="half" idx="2"/>
          </p:nvPr>
        </p:nvSpPr>
        <p:spPr>
          <a:xfrm>
            <a:off x="457201" y="1643051"/>
            <a:ext cx="3008313" cy="44831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1072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42910" y="687306"/>
            <a:ext cx="850886" cy="4670520"/>
          </a:xfrm>
        </p:spPr>
        <p:txBody>
          <a:bodyPr vert="eaVert" anchor="ctr"/>
          <a:lstStyle>
            <a:lvl1pPr algn="ctr">
              <a:defRPr sz="2000" b="0">
                <a:gradFill flip="none" rotWithShape="1">
                  <a:gsLst>
                    <a:gs pos="0">
                      <a:srgbClr val="000082"/>
                    </a:gs>
                    <a:gs pos="30000">
                      <a:srgbClr val="66008F"/>
                    </a:gs>
                    <a:gs pos="64999">
                      <a:srgbClr val="BA0066"/>
                    </a:gs>
                    <a:gs pos="89999">
                      <a:srgbClr val="FF0000"/>
                    </a:gs>
                    <a:gs pos="100000">
                      <a:srgbClr val="FF8200"/>
                    </a:gs>
                  </a:gsLst>
                  <a:lin ang="16200000" scaled="1"/>
                  <a:tileRect/>
                </a:gradFill>
                <a:effectLst/>
              </a:defRPr>
            </a:lvl1pPr>
          </a:lstStyle>
          <a:p>
            <a:r>
              <a:rPr kumimoji="0" lang="es-ES" smtClean="0"/>
              <a:t>Haga clic para modificar el estilo de título del patrón</a:t>
            </a:r>
            <a:endParaRPr kumimoji="0" lang="en-US"/>
          </a:p>
        </p:txBody>
      </p:sp>
      <p:sp>
        <p:nvSpPr>
          <p:cNvPr id="3" name="Picture Placeholder 2"/>
          <p:cNvSpPr>
            <a:spLocks noGrp="1"/>
          </p:cNvSpPr>
          <p:nvPr>
            <p:ph type="pic" idx="1"/>
          </p:nvPr>
        </p:nvSpPr>
        <p:spPr>
          <a:xfrm>
            <a:off x="1500166" y="684213"/>
            <a:ext cx="6929486" cy="4673613"/>
          </a:xfrm>
          <a:prstGeom prst="roundRect">
            <a:avLst>
              <a:gd name="adj" fmla="val 5966"/>
            </a:avLst>
          </a:prstGeom>
          <a:solidFill>
            <a:schemeClr val="bg2">
              <a:tint val="60000"/>
              <a:alpha val="50000"/>
            </a:schemeClr>
          </a:solidFill>
          <a:effectLst>
            <a:outerShdw blurRad="127000" dist="101600" dir="2700000" algn="tl" rotWithShape="0">
              <a:srgbClr val="000000">
                <a:alpha val="43137"/>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s-ES" smtClean="0"/>
              <a:t>Haga clic en el icono para agregar una imagen</a:t>
            </a:r>
            <a:endParaRPr kumimoji="0" lang="en-US"/>
          </a:p>
        </p:txBody>
      </p:sp>
      <p:sp>
        <p:nvSpPr>
          <p:cNvPr id="4" name="Text Placeholder 3"/>
          <p:cNvSpPr>
            <a:spLocks noGrp="1"/>
          </p:cNvSpPr>
          <p:nvPr>
            <p:ph type="body" sz="half" idx="2"/>
          </p:nvPr>
        </p:nvSpPr>
        <p:spPr>
          <a:xfrm>
            <a:off x="1500166" y="5481658"/>
            <a:ext cx="6924037"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Date Placeholder 4"/>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409954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5" name="Footer Placeholder 4"/>
          <p:cNvSpPr>
            <a:spLocks noGrp="1"/>
          </p:cNvSpPr>
          <p:nvPr>
            <p:ph type="ftr" sz="quarter" idx="11"/>
          </p:nvPr>
        </p:nvSpPr>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975248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68" y="642918"/>
            <a:ext cx="1543032" cy="5483246"/>
          </a:xfrm>
        </p:spPr>
        <p:txBody>
          <a:bodyPr vert="eaVert"/>
          <a:lstStyle/>
          <a:p>
            <a:r>
              <a:rPr kumimoji="0" lang="es-ES" smtClean="0"/>
              <a:t>Haga clic para modificar el estilo de título del patrón</a:t>
            </a:r>
            <a:endParaRPr kumimoji="0" lang="en-US"/>
          </a:p>
        </p:txBody>
      </p:sp>
      <p:sp>
        <p:nvSpPr>
          <p:cNvPr id="3" name="Vertical Text Placeholder 2"/>
          <p:cNvSpPr>
            <a:spLocks noGrp="1"/>
          </p:cNvSpPr>
          <p:nvPr>
            <p:ph type="body" orient="vert" idx="1"/>
          </p:nvPr>
        </p:nvSpPr>
        <p:spPr>
          <a:xfrm>
            <a:off x="457200" y="642918"/>
            <a:ext cx="6615130" cy="548324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Date Placeholder 3"/>
          <p:cNvSpPr>
            <a:spLocks noGrp="1"/>
          </p:cNvSpPr>
          <p:nvPr>
            <p:ph type="dt" sz="half" idx="10"/>
          </p:nvPr>
        </p:nvSpPr>
        <p:spPr/>
        <p:txBody>
          <a:body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5" name="Footer Placeholder 4"/>
          <p:cNvSpPr>
            <a:spLocks noGrp="1"/>
          </p:cNvSpPr>
          <p:nvPr>
            <p:ph type="ftr" sz="quarter" idx="11"/>
          </p:nvPr>
        </p:nvSpPr>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p:txBody>
          <a:body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01218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es-ES" smtClean="0"/>
              <a:t>Haga clic para modificar el estilo de título del patrón</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Date Placeholder 3"/>
          <p:cNvSpPr>
            <a:spLocks noGrp="1"/>
          </p:cNvSpPr>
          <p:nvPr>
            <p:ph type="dt" sz="half" idx="2"/>
          </p:nvPr>
        </p:nvSpPr>
        <p:spPr>
          <a:xfrm>
            <a:off x="70104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EDCD3A48-62CC-4B8B-B831-044378BD5EED}" type="datetimeFigureOut">
              <a:rPr lang="es-ES" smtClean="0">
                <a:solidFill>
                  <a:prstClr val="black">
                    <a:tint val="75000"/>
                  </a:prstClr>
                </a:solidFill>
              </a:rPr>
              <a:pPr/>
              <a:t>25/07/2016</a:t>
            </a:fld>
            <a:endParaRPr lang="es-ES">
              <a:solidFill>
                <a:prstClr val="black">
                  <a:tint val="75000"/>
                </a:prstClr>
              </a:solidFill>
            </a:endParaRPr>
          </a:p>
        </p:txBody>
      </p:sp>
      <p:sp>
        <p:nvSpPr>
          <p:cNvPr id="5" name="Footer Placeholder 4"/>
          <p:cNvSpPr>
            <a:spLocks noGrp="1"/>
          </p:cNvSpPr>
          <p:nvPr>
            <p:ph type="ftr" sz="quarter" idx="3"/>
          </p:nvPr>
        </p:nvSpPr>
        <p:spPr>
          <a:xfrm>
            <a:off x="0" y="6356350"/>
            <a:ext cx="2895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endParaRPr lang="es-ES">
              <a:solidFill>
                <a:prstClr val="black">
                  <a:tint val="75000"/>
                </a:prstClr>
              </a:solidFill>
            </a:endParaRPr>
          </a:p>
        </p:txBody>
      </p:sp>
      <p:sp>
        <p:nvSpPr>
          <p:cNvPr id="6" name="Slide Number Placeholder 5"/>
          <p:cNvSpPr>
            <a:spLocks noGrp="1"/>
          </p:cNvSpPr>
          <p:nvPr>
            <p:ph type="sldNum" sz="quarter" idx="4"/>
          </p:nvPr>
        </p:nvSpPr>
        <p:spPr>
          <a:xfrm>
            <a:off x="8501090" y="0"/>
            <a:ext cx="642910" cy="571480"/>
          </a:xfrm>
          <a:prstGeom prst="roundRect">
            <a:avLst>
              <a:gd name="adj" fmla="val 16667"/>
            </a:avLst>
          </a:prstGeom>
        </p:spPr>
        <p:txBody>
          <a:bodyPr vert="horz" rtlCol="0" anchor="ctr"/>
          <a:lstStyle>
            <a:lvl1pPr algn="ctr" eaLnBrk="1" latinLnBrk="0" hangingPunct="1">
              <a:defRPr kumimoji="0" sz="1200">
                <a:solidFill>
                  <a:schemeClr val="tx1">
                    <a:tint val="75000"/>
                  </a:schemeClr>
                </a:solidFill>
              </a:defRPr>
            </a:lvl1pPr>
          </a:lstStyle>
          <a:p>
            <a:fld id="{0F119060-B054-48CE-B416-8E04C502A19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0458730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4400" kern="1200">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a:outerShdw blurRad="50800" dist="50800" dir="2700000" algn="tl" rotWithShape="0">
              <a:srgbClr val="000000">
                <a:alpha val="43137"/>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a:buChar char="z"/>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ø"/>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a:buChar char="Y"/>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³"/>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¹"/>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345945"/>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2564904"/>
            <a:ext cx="8568952" cy="4031873"/>
          </a:xfrm>
          <a:prstGeom prst="rect">
            <a:avLst/>
          </a:prstGeom>
        </p:spPr>
        <p:txBody>
          <a:bodyPr wrap="square">
            <a:spAutoFit/>
          </a:bodyPr>
          <a:lstStyle/>
          <a:p>
            <a:pPr algn="ctr">
              <a:spcBef>
                <a:spcPts val="800"/>
              </a:spcBef>
            </a:pPr>
            <a:r>
              <a:rPr lang="es-ES" sz="2400" b="1" cap="all" spc="400" dirty="0">
                <a:solidFill>
                  <a:srgbClr val="000000"/>
                </a:solidFill>
                <a:cs typeface="Tunga" pitchFamily="2"/>
              </a:rPr>
              <a:t>Unidad  Gómez </a:t>
            </a:r>
            <a:r>
              <a:rPr lang="es-ES" sz="2400" b="1" cap="all" spc="400" dirty="0" smtClean="0">
                <a:solidFill>
                  <a:srgbClr val="000000"/>
                </a:solidFill>
                <a:cs typeface="Tunga" pitchFamily="2"/>
              </a:rPr>
              <a:t>palacio.</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MAESTRA: </a:t>
            </a:r>
            <a:r>
              <a:rPr lang="es-ES" sz="2400" b="1" cap="all" spc="400" dirty="0">
                <a:solidFill>
                  <a:srgbClr val="000000"/>
                </a:solidFill>
                <a:cs typeface="Tunga" pitchFamily="2"/>
              </a:rPr>
              <a:t>ALMA JANET CASTRO GUILLEN.</a:t>
            </a:r>
            <a:br>
              <a:rPr lang="es-ES" sz="2400" b="1" cap="all" spc="400" dirty="0">
                <a:solidFill>
                  <a:srgbClr val="000000"/>
                </a:solidFill>
                <a:cs typeface="Tunga" pitchFamily="2"/>
              </a:rPr>
            </a:br>
            <a:endParaRPr lang="es-ES" sz="2400" b="1" cap="all" spc="400" dirty="0">
              <a:solidFill>
                <a:srgbClr val="000000"/>
              </a:solidFill>
              <a:cs typeface="Tunga" pitchFamily="2"/>
            </a:endParaRPr>
          </a:p>
          <a:p>
            <a:pPr algn="ctr">
              <a:spcBef>
                <a:spcPts val="800"/>
              </a:spcBef>
            </a:pPr>
            <a:r>
              <a:rPr lang="es-ES" sz="2400" b="1" cap="all" spc="400" dirty="0">
                <a:solidFill>
                  <a:srgbClr val="000000"/>
                </a:solidFill>
                <a:cs typeface="Tunga" pitchFamily="2"/>
              </a:rPr>
              <a:t/>
            </a:r>
            <a:br>
              <a:rPr lang="es-ES" sz="2400" b="1" cap="all" spc="400" dirty="0">
                <a:solidFill>
                  <a:srgbClr val="000000"/>
                </a:solidFill>
                <a:cs typeface="Tunga" pitchFamily="2"/>
              </a:rPr>
            </a:br>
            <a:r>
              <a:rPr lang="es-ES" sz="2400" b="1" cap="all" spc="400" dirty="0">
                <a:solidFill>
                  <a:srgbClr val="002060"/>
                </a:solidFill>
                <a:cs typeface="Tunga" pitchFamily="2"/>
              </a:rPr>
              <a:t>ASIGNATURA: </a:t>
            </a:r>
            <a:r>
              <a:rPr lang="es-ES" sz="2400" b="1" cap="all" spc="400" dirty="0" smtClean="0">
                <a:solidFill>
                  <a:srgbClr val="000000"/>
                </a:solidFill>
                <a:cs typeface="Tunga" pitchFamily="2"/>
              </a:rPr>
              <a:t>GEOGRAFÍA.</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Tema: </a:t>
            </a:r>
            <a:r>
              <a:rPr lang="es-ES" sz="2400" b="1" cap="all" spc="400" dirty="0" smtClean="0">
                <a:solidFill>
                  <a:schemeClr val="bg1"/>
                </a:solidFill>
                <a:cs typeface="Tunga" pitchFamily="2"/>
              </a:rPr>
              <a:t>ELEMENTOS DEL CLIMA</a:t>
            </a:r>
            <a:r>
              <a:rPr lang="es-ES" sz="2400" b="1" cap="all" spc="400" dirty="0" smtClean="0">
                <a:solidFill>
                  <a:srgbClr val="000000"/>
                </a:solidFill>
                <a:cs typeface="Tunga" pitchFamily="2"/>
              </a:rPr>
              <a:t>. </a:t>
            </a:r>
          </a:p>
          <a:p>
            <a:pPr algn="r">
              <a:spcBef>
                <a:spcPts val="800"/>
              </a:spcBef>
            </a:pPr>
            <a:r>
              <a:rPr lang="es-ES" sz="2400" b="1" cap="all" spc="400" dirty="0" smtClean="0">
                <a:solidFill>
                  <a:srgbClr val="000000"/>
                </a:solidFill>
                <a:cs typeface="Tunga" pitchFamily="2"/>
              </a:rPr>
              <a:t>SEPTIEMBRE 2015</a:t>
            </a:r>
            <a:endParaRPr lang="es-ES" sz="2400" b="1" cap="all" spc="400" dirty="0">
              <a:solidFill>
                <a:srgbClr val="000000"/>
              </a:solidFill>
              <a:cs typeface="Tunga" pitchFamily="2"/>
            </a:endParaRPr>
          </a:p>
        </p:txBody>
      </p:sp>
    </p:spTree>
    <p:extLst>
      <p:ext uri="{BB962C8B-B14F-4D97-AF65-F5344CB8AC3E}">
        <p14:creationId xmlns:p14="http://schemas.microsoft.com/office/powerpoint/2010/main" val="3951762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9105" y="2708920"/>
            <a:ext cx="8305800" cy="1143000"/>
          </a:xfrm>
        </p:spPr>
        <p:txBody>
          <a:bodyPr>
            <a:noAutofit/>
          </a:bodyPr>
          <a:lstStyle/>
          <a:p>
            <a:pPr algn="ctr"/>
            <a:r>
              <a:rPr lang="es-ES" sz="6600" dirty="0" smtClean="0">
                <a:solidFill>
                  <a:srgbClr val="0070C0"/>
                </a:solidFill>
              </a:rPr>
              <a:t>Elementos del clima: Temperatura, Presión atmosférica, Vientos.</a:t>
            </a:r>
            <a:endParaRPr lang="es-ES" sz="6600" dirty="0">
              <a:solidFill>
                <a:srgbClr val="0070C0"/>
              </a:solidFill>
            </a:endParaRPr>
          </a:p>
        </p:txBody>
      </p:sp>
      <p:pic>
        <p:nvPicPr>
          <p:cNvPr id="6" name="5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4328" y="1340768"/>
            <a:ext cx="1619672" cy="295878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2354912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ages.slideplayer.es/8/2269578/slides/slide_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072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Clima:</a:t>
            </a:r>
            <a:endParaRPr lang="es-ES" dirty="0"/>
          </a:p>
        </p:txBody>
      </p:sp>
      <p:sp>
        <p:nvSpPr>
          <p:cNvPr id="3" name="2 Marcador de contenido"/>
          <p:cNvSpPr>
            <a:spLocks noGrp="1"/>
          </p:cNvSpPr>
          <p:nvPr>
            <p:ph idx="1"/>
          </p:nvPr>
        </p:nvSpPr>
        <p:spPr/>
        <p:txBody>
          <a:bodyPr>
            <a:noAutofit/>
          </a:bodyPr>
          <a:lstStyle/>
          <a:p>
            <a:pPr algn="just"/>
            <a:r>
              <a:rPr lang="es-ES" sz="2800" dirty="0" smtClean="0">
                <a:latin typeface="Arial" pitchFamily="34" charset="0"/>
                <a:cs typeface="Arial" pitchFamily="34" charset="0"/>
              </a:rPr>
              <a:t>El clima es el resultado de la interacción de diferentes factores atmosféricos, biofísicos y geográficos que pueden cambiar en el tiempo y el espacio. Estos factores pueden ser la temperatura, presión atmosférica, viento, humedad y lluvia. Así mismo, algunos factores biofísicos y geográficos pueden determinar el clima en diferentes partes del mundo, como por ejemplo: latitud, altitud, las masas de agua, la distancia al mar, el calor, las corrientes oceánicas, los ríos y la vegetación.</a:t>
            </a:r>
            <a:endParaRPr lang="es-ES" sz="2800" dirty="0">
              <a:latin typeface="Arial" pitchFamily="34" charset="0"/>
              <a:cs typeface="Arial" pitchFamily="34" charset="0"/>
            </a:endParaRP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9752" y="332656"/>
            <a:ext cx="2920554" cy="1440160"/>
          </a:xfrm>
          <a:prstGeom prst="rect">
            <a:avLst/>
          </a:prstGeom>
          <a:ln>
            <a:noFill/>
          </a:ln>
          <a:effectLst>
            <a:softEdge rad="112500"/>
          </a:effectLst>
        </p:spPr>
      </p:pic>
    </p:spTree>
    <p:extLst>
      <p:ext uri="{BB962C8B-B14F-4D97-AF65-F5344CB8AC3E}">
        <p14:creationId xmlns:p14="http://schemas.microsoft.com/office/powerpoint/2010/main" val="30475155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778098"/>
          </a:xfrm>
        </p:spPr>
        <p:txBody>
          <a:bodyPr>
            <a:normAutofit/>
          </a:bodyPr>
          <a:lstStyle/>
          <a:p>
            <a:r>
              <a:rPr lang="es-ES" dirty="0" smtClean="0"/>
              <a:t>Elementos del Clima:</a:t>
            </a:r>
            <a:endParaRPr lang="es-ES" dirty="0"/>
          </a:p>
        </p:txBody>
      </p:sp>
      <p:sp>
        <p:nvSpPr>
          <p:cNvPr id="5" name="4 Marcador de contenido"/>
          <p:cNvSpPr>
            <a:spLocks noGrp="1"/>
          </p:cNvSpPr>
          <p:nvPr>
            <p:ph idx="1"/>
          </p:nvPr>
        </p:nvSpPr>
        <p:spPr>
          <a:xfrm>
            <a:off x="323528" y="1124744"/>
            <a:ext cx="8229600" cy="4525963"/>
          </a:xfrm>
        </p:spPr>
        <p:txBody>
          <a:bodyPr>
            <a:normAutofit fontScale="92500" lnSpcReduction="10000"/>
          </a:bodyPr>
          <a:lstStyle/>
          <a:p>
            <a:pPr algn="just"/>
            <a:r>
              <a:rPr lang="es-MX" sz="3200" b="1" dirty="0">
                <a:latin typeface="Arial" pitchFamily="34" charset="0"/>
                <a:cs typeface="Arial" pitchFamily="34" charset="0"/>
              </a:rPr>
              <a:t>Conjunto de componentes que caracterizan el </a:t>
            </a:r>
            <a:r>
              <a:rPr lang="es-MX" sz="3200" b="1" dirty="0" smtClean="0">
                <a:latin typeface="Arial" pitchFamily="34" charset="0"/>
                <a:cs typeface="Arial" pitchFamily="34" charset="0"/>
              </a:rPr>
              <a:t>tiempo atmosférico </a:t>
            </a:r>
            <a:r>
              <a:rPr lang="es-MX" sz="3200" b="1" dirty="0">
                <a:latin typeface="Arial" pitchFamily="34" charset="0"/>
                <a:cs typeface="Arial" pitchFamily="34" charset="0"/>
              </a:rPr>
              <a:t>y que interactúan entre sí en las capas inferiores de la atmósfera, llamada </a:t>
            </a:r>
            <a:r>
              <a:rPr lang="es-MX" sz="3200" b="1" dirty="0" smtClean="0">
                <a:latin typeface="Arial" pitchFamily="34" charset="0"/>
                <a:cs typeface="Arial" pitchFamily="34" charset="0"/>
              </a:rPr>
              <a:t>tropósfera</a:t>
            </a:r>
            <a:r>
              <a:rPr lang="es-MX" b="1" dirty="0">
                <a:latin typeface="Arial" pitchFamily="34" charset="0"/>
                <a:cs typeface="Arial" pitchFamily="34" charset="0"/>
              </a:rPr>
              <a:t>.</a:t>
            </a:r>
            <a:r>
              <a:rPr lang="es-MX" b="1" dirty="0" smtClean="0">
                <a:latin typeface="Arial" pitchFamily="34" charset="0"/>
                <a:cs typeface="Arial" pitchFamily="34" charset="0"/>
              </a:rPr>
              <a:t> </a:t>
            </a:r>
            <a:endParaRPr lang="es-ES" b="1" dirty="0">
              <a:latin typeface="Arial" pitchFamily="34" charset="0"/>
              <a:cs typeface="Arial" pitchFamily="34" charset="0"/>
            </a:endParaRPr>
          </a:p>
          <a:p>
            <a:pPr algn="just"/>
            <a:endParaRPr lang="es-MX" sz="3200" b="1" dirty="0" smtClean="0">
              <a:latin typeface="Arial" pitchFamily="34" charset="0"/>
              <a:cs typeface="Arial" pitchFamily="34" charset="0"/>
            </a:endParaRPr>
          </a:p>
          <a:p>
            <a:pPr algn="just"/>
            <a:r>
              <a:rPr lang="es-MX" sz="3200" b="1" dirty="0" smtClean="0">
                <a:latin typeface="Arial" pitchFamily="34" charset="0"/>
                <a:cs typeface="Arial" pitchFamily="34" charset="0"/>
              </a:rPr>
              <a:t>Estos </a:t>
            </a:r>
            <a:r>
              <a:rPr lang="es-MX" sz="3200" b="1" dirty="0">
                <a:latin typeface="Arial" pitchFamily="34" charset="0"/>
                <a:cs typeface="Arial" pitchFamily="34" charset="0"/>
              </a:rPr>
              <a:t>componentes o elementos son el producto de las relaciones que se producen entre distintos fenómenos físicos.</a:t>
            </a:r>
            <a:endParaRPr lang="es-ES" sz="3200" b="1" dirty="0">
              <a:latin typeface="Arial" pitchFamily="34" charset="0"/>
              <a:cs typeface="Arial" pitchFamily="34" charset="0"/>
            </a:endParaRPr>
          </a:p>
          <a:p>
            <a:pPr algn="just"/>
            <a:endParaRPr lang="es-ES" dirty="0"/>
          </a:p>
        </p:txBody>
      </p:sp>
      <p:pic>
        <p:nvPicPr>
          <p:cNvPr id="6" name="5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7984" y="5013176"/>
            <a:ext cx="3810000" cy="1584176"/>
          </a:xfrm>
          <a:prstGeom prst="rect">
            <a:avLst/>
          </a:prstGeom>
          <a:ln>
            <a:noFill/>
          </a:ln>
          <a:effectLst>
            <a:softEdge rad="112500"/>
          </a:effectLst>
        </p:spPr>
      </p:pic>
    </p:spTree>
    <p:extLst>
      <p:ext uri="{BB962C8B-B14F-4D97-AF65-F5344CB8AC3E}">
        <p14:creationId xmlns:p14="http://schemas.microsoft.com/office/powerpoint/2010/main" val="25720166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14316142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just"/>
            <a:r>
              <a:rPr lang="es-ES" dirty="0" smtClean="0"/>
              <a:t>Presión Atmosférica:</a:t>
            </a:r>
            <a:endParaRPr lang="es-ES" dirty="0"/>
          </a:p>
        </p:txBody>
      </p:sp>
      <p:sp>
        <p:nvSpPr>
          <p:cNvPr id="3" name="2 Marcador de contenido"/>
          <p:cNvSpPr>
            <a:spLocks noGrp="1"/>
          </p:cNvSpPr>
          <p:nvPr>
            <p:ph idx="1"/>
          </p:nvPr>
        </p:nvSpPr>
        <p:spPr/>
        <p:txBody>
          <a:bodyPr>
            <a:normAutofit/>
          </a:bodyPr>
          <a:lstStyle/>
          <a:p>
            <a:pPr algn="just"/>
            <a:r>
              <a:rPr lang="es-ES" sz="3200" dirty="0">
                <a:latin typeface="Arial" pitchFamily="34" charset="0"/>
                <a:cs typeface="Arial" pitchFamily="34" charset="0"/>
              </a:rPr>
              <a:t>La presión atmosférica se debe al peso del aire sobre un cierto punto de la superficie terrestre por lo tanto, es lógico suponer que cuanto más alto esté el punto, tanto menor será la presión, ya que también es menor la cantidad de aire que hay </a:t>
            </a:r>
            <a:r>
              <a:rPr lang="es-ES" sz="3200" dirty="0" smtClean="0">
                <a:latin typeface="Arial" pitchFamily="34" charset="0"/>
                <a:cs typeface="Arial" pitchFamily="34" charset="0"/>
              </a:rPr>
              <a:t>por encima.</a:t>
            </a:r>
            <a:endParaRPr lang="es-ES" sz="3200" dirty="0">
              <a:latin typeface="Arial" pitchFamily="34" charset="0"/>
              <a:cs typeface="Arial" pitchFamily="34" charset="0"/>
            </a:endParaRPr>
          </a:p>
        </p:txBody>
      </p:sp>
    </p:spTree>
    <p:extLst>
      <p:ext uri="{BB962C8B-B14F-4D97-AF65-F5344CB8AC3E}">
        <p14:creationId xmlns:p14="http://schemas.microsoft.com/office/powerpoint/2010/main" val="1228201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640960" cy="6336704"/>
          </a:xfrm>
        </p:spPr>
        <p:txBody>
          <a:bodyPr>
            <a:normAutofit/>
          </a:bodyPr>
          <a:lstStyle/>
          <a:p>
            <a:pPr algn="just"/>
            <a:r>
              <a:rPr lang="es-ES" sz="2800" dirty="0">
                <a:latin typeface="Arial" pitchFamily="34" charset="0"/>
                <a:cs typeface="Arial" pitchFamily="34" charset="0"/>
              </a:rPr>
              <a:t>Si tomamos como referencia el nivel del mar donde a la presión atmosférica le asignamos un valor de 1 atm. En una cumbre situada a unos 1 500 metros sobre el nivel del mar, la presión atmosférica vale aproximadamente 0,83 atm, es decir, la presión disminuye con la altura.</a:t>
            </a:r>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2564904"/>
            <a:ext cx="3175724" cy="388708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4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3177994"/>
            <a:ext cx="3424416" cy="291530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0414427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5400" dirty="0" smtClean="0"/>
              <a:t>Vientos:</a:t>
            </a:r>
            <a:endParaRPr lang="es-ES" sz="5400" dirty="0"/>
          </a:p>
        </p:txBody>
      </p:sp>
      <p:sp>
        <p:nvSpPr>
          <p:cNvPr id="3" name="2 Marcador de contenido"/>
          <p:cNvSpPr>
            <a:spLocks noGrp="1"/>
          </p:cNvSpPr>
          <p:nvPr>
            <p:ph idx="1"/>
          </p:nvPr>
        </p:nvSpPr>
        <p:spPr/>
        <p:txBody>
          <a:bodyPr>
            <a:normAutofit lnSpcReduction="10000"/>
          </a:bodyPr>
          <a:lstStyle/>
          <a:p>
            <a:pPr algn="just"/>
            <a:r>
              <a:rPr lang="es-ES" sz="2800" dirty="0" smtClean="0"/>
              <a:t>El aire que contiene nuestra </a:t>
            </a:r>
            <a:r>
              <a:rPr lang="es-ES" sz="2800" dirty="0" smtClean="0"/>
              <a:t>atmósfera está </a:t>
            </a:r>
            <a:r>
              <a:rPr lang="es-ES" sz="2800" dirty="0" smtClean="0"/>
              <a:t>en constante movimiento por medio de las corrientes o vientos.</a:t>
            </a:r>
          </a:p>
          <a:p>
            <a:pPr algn="just"/>
            <a:endParaRPr lang="es-ES" sz="2800" dirty="0" smtClean="0"/>
          </a:p>
          <a:p>
            <a:pPr algn="just"/>
            <a:r>
              <a:rPr lang="es-ES" sz="2800" dirty="0" smtClean="0"/>
              <a:t>Se dan cuando la </a:t>
            </a:r>
            <a:r>
              <a:rPr lang="es-ES" sz="2800" dirty="0" smtClean="0"/>
              <a:t>atmósfera </a:t>
            </a:r>
            <a:r>
              <a:rPr lang="es-ES" sz="2800" dirty="0" smtClean="0"/>
              <a:t>se calienta desde su capa </a:t>
            </a:r>
            <a:r>
              <a:rPr lang="es-ES" sz="2800" dirty="0" smtClean="0"/>
              <a:t>más </a:t>
            </a:r>
            <a:r>
              <a:rPr lang="es-ES" sz="2800" dirty="0" smtClean="0"/>
              <a:t>inferior hasta la </a:t>
            </a:r>
            <a:r>
              <a:rPr lang="es-ES" sz="2800" dirty="0" smtClean="0"/>
              <a:t>más </a:t>
            </a:r>
            <a:r>
              <a:rPr lang="es-ES" sz="2800" dirty="0" smtClean="0"/>
              <a:t>superior, lo que provoca una dilatación en el aire.</a:t>
            </a:r>
          </a:p>
          <a:p>
            <a:pPr algn="just"/>
            <a:endParaRPr lang="es-ES" sz="2800" dirty="0" smtClean="0"/>
          </a:p>
          <a:p>
            <a:pPr algn="just"/>
            <a:r>
              <a:rPr lang="es-ES" sz="2800" dirty="0" smtClean="0"/>
              <a:t>El aire comienza a subir, creando un flujo circular constante</a:t>
            </a:r>
            <a:r>
              <a:rPr lang="es-ES" dirty="0" smtClean="0"/>
              <a:t>. </a:t>
            </a:r>
            <a:endParaRPr lang="es-ES" dirty="0"/>
          </a:p>
        </p:txBody>
      </p:sp>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75856" y="188640"/>
            <a:ext cx="2379119" cy="1512167"/>
          </a:xfrm>
          <a:prstGeom prst="rect">
            <a:avLst/>
          </a:prstGeom>
          <a:ln>
            <a:noFill/>
          </a:ln>
          <a:effectLst>
            <a:softEdge rad="112500"/>
          </a:effectLst>
        </p:spPr>
      </p:pic>
    </p:spTree>
    <p:extLst>
      <p:ext uri="{BB962C8B-B14F-4D97-AF65-F5344CB8AC3E}">
        <p14:creationId xmlns:p14="http://schemas.microsoft.com/office/powerpoint/2010/main" val="42868884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ckyTie">
  <a:themeElements>
    <a:clrScheme name="Lucky Tie">
      <a:dk1>
        <a:sysClr val="windowText" lastClr="000000"/>
      </a:dk1>
      <a:lt1>
        <a:sysClr val="window" lastClr="FFFFFF"/>
      </a:lt1>
      <a:dk2>
        <a:srgbClr val="C80000"/>
      </a:dk2>
      <a:lt2>
        <a:srgbClr val="FFECEC"/>
      </a:lt2>
      <a:accent1>
        <a:srgbClr val="C93131"/>
      </a:accent1>
      <a:accent2>
        <a:srgbClr val="F58C5D"/>
      </a:accent2>
      <a:accent3>
        <a:srgbClr val="EABC33"/>
      </a:accent3>
      <a:accent4>
        <a:srgbClr val="698F9B"/>
      </a:accent4>
      <a:accent5>
        <a:srgbClr val="825397"/>
      </a:accent5>
      <a:accent6>
        <a:srgbClr val="814359"/>
      </a:accent6>
      <a:hlink>
        <a:srgbClr val="03AEC5"/>
      </a:hlink>
      <a:folHlink>
        <a:srgbClr val="8D9B07"/>
      </a:folHlink>
    </a:clrScheme>
    <a:fontScheme name="Lucky Tie">
      <a:majorFont>
        <a:latin typeface="Tahoma"/>
        <a:ea typeface=""/>
        <a:cs typeface=""/>
        <a:font script="Cyrl" typeface="Tahoma"/>
        <a:font script="Grek" typeface="Tahoma"/>
        <a:font script="Jpan" typeface="ＭＳ Ｐ明朝"/>
        <a:font script="Hang" typeface="굴림"/>
        <a:font script="Hans" typeface="黑体"/>
        <a:font script="Hant" typeface="新細明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Franklin Gothic Book"/>
        <a:ea typeface=""/>
        <a:cs typeface=""/>
        <a:font script="Cyrl" typeface="Arial"/>
        <a:font script="Grek"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ucky Tie">
      <a:fillStyleLst>
        <a:solidFill>
          <a:schemeClr val="phClr">
            <a:tint val="100000"/>
            <a:shade val="100000"/>
            <a:hueMod val="100000"/>
            <a:satMod val="100000"/>
          </a:schemeClr>
        </a:solidFill>
        <a:gradFill rotWithShape="1">
          <a:gsLst>
            <a:gs pos="0">
              <a:schemeClr val="phClr">
                <a:tint val="100000"/>
                <a:shade val="50000"/>
                <a:hueMod val="100000"/>
                <a:satMod val="90000"/>
              </a:schemeClr>
            </a:gs>
            <a:gs pos="50000">
              <a:schemeClr val="phClr">
                <a:tint val="50000"/>
                <a:shade val="100000"/>
                <a:hueMod val="100000"/>
                <a:satMod val="100000"/>
              </a:schemeClr>
            </a:gs>
            <a:gs pos="100000">
              <a:schemeClr val="phClr">
                <a:tint val="100000"/>
                <a:shade val="50000"/>
                <a:hueMod val="100000"/>
                <a:satMod val="90000"/>
              </a:schemeClr>
            </a:gs>
          </a:gsLst>
          <a:lin ang="1800000" scaled="1"/>
        </a:gradFill>
        <a:solidFill>
          <a:schemeClr val="phClr">
            <a:tint val="100000"/>
            <a:shade val="100000"/>
            <a:hueMod val="100000"/>
            <a:satMod val="100000"/>
          </a:schemeClr>
        </a:solidFill>
      </a:fillStyleLst>
      <a:lnStyleLst>
        <a:ln w="20000" cap="flat" cmpd="sng" algn="ctr">
          <a:solidFill>
            <a:schemeClr val="phClr"/>
          </a:solidFill>
          <a:prstDash val="solid"/>
        </a:ln>
        <a:ln w="30000" cap="flat" cmpd="sng" algn="ctr">
          <a:solidFill>
            <a:schemeClr val="phClr"/>
          </a:solidFill>
          <a:prstDash val="solid"/>
        </a:ln>
        <a:ln w="40000" cap="flat" cmpd="dbl" algn="ctr">
          <a:solidFill>
            <a:schemeClr val="phClr"/>
          </a:solidFill>
          <a:prstDash val="solid"/>
        </a:ln>
      </a:lnStyleLst>
      <a:effectStyleLst>
        <a:effectStyle>
          <a:effectLst>
            <a:glow rad="12700">
              <a:schemeClr val="phClr">
                <a:tint val="100000"/>
                <a:shade val="100000"/>
                <a:alpha val="50196"/>
                <a:hueMod val="100000"/>
                <a:satMod val="100000"/>
              </a:schemeClr>
            </a:glow>
          </a:effectLst>
        </a:effectStyle>
        <a:effectStyle>
          <a:effectLst>
            <a:innerShdw blurRad="25400" dist="38100" dir="2700000">
              <a:schemeClr val="phClr">
                <a:tint val="90000"/>
                <a:shade val="100000"/>
                <a:hueMod val="100000"/>
                <a:satMod val="100000"/>
              </a:schemeClr>
            </a:innerShdw>
          </a:effectLst>
        </a:effectStyle>
        <a:effectStyle>
          <a:effectLst>
            <a:innerShdw blurRad="25400" dist="38100" dir="2700000">
              <a:schemeClr val="phClr">
                <a:tint val="100000"/>
                <a:shade val="50000"/>
                <a:hueMod val="100000"/>
                <a:satMod val="100000"/>
              </a:schemeClr>
            </a:innerShdw>
          </a:effectLst>
          <a:scene3d>
            <a:camera prst="orthographicFront"/>
            <a:lightRig rig="soft" dir="t"/>
          </a:scene3d>
          <a:sp3d extrusionH="76200" prstMaterial="matte">
            <a:bevelT h="50800"/>
            <a:bevelB w="0" h="0"/>
            <a:extrusionClr>
              <a:schemeClr val="accent3">
                <a:tint val="40000"/>
              </a:schemeClr>
            </a:extrusionClr>
          </a:sp3d>
        </a:effectStyle>
      </a:effectStyleLst>
      <a:bgFillStyleLst>
        <a:gradFill rotWithShape="1">
          <a:gsLst>
            <a:gs pos="0">
              <a:schemeClr val="phClr">
                <a:tint val="100000"/>
                <a:shade val="50000"/>
                <a:hueMod val="100000"/>
                <a:satMod val="100000"/>
              </a:schemeClr>
            </a:gs>
            <a:gs pos="40000">
              <a:schemeClr val="phClr">
                <a:tint val="85000"/>
                <a:shade val="100000"/>
                <a:hueMod val="100000"/>
                <a:satMod val="100000"/>
              </a:schemeClr>
            </a:gs>
            <a:gs pos="100000">
              <a:schemeClr val="phClr">
                <a:tint val="100000"/>
                <a:shade val="50000"/>
                <a:hueMod val="100000"/>
                <a:satMod val="100000"/>
              </a:schemeClr>
            </a:gs>
          </a:gsLst>
          <a:lin ang="2700000" scaled="1"/>
        </a:gradFill>
        <a:blipFill>
          <a:blip xmlns:r="http://schemas.openxmlformats.org/officeDocument/2006/relationships" r:embed="rId1">
            <a:duotone>
              <a:schemeClr val="phClr">
                <a:tint val="100000"/>
                <a:shade val="60000"/>
                <a:hueMod val="100000"/>
                <a:satMod val="100000"/>
              </a:schemeClr>
              <a:schemeClr val="phClr">
                <a:tint val="70000"/>
                <a:shade val="100000"/>
                <a:hueMod val="100000"/>
                <a:satMod val="100000"/>
              </a:schemeClr>
            </a:duotone>
          </a:blip>
          <a:stretch>
            <a:fillRect/>
          </a:stretch>
        </a:blipFill>
        <a:blipFill>
          <a:blip xmlns:r="http://schemas.openxmlformats.org/officeDocument/2006/relationships" r:embed="rId2">
            <a:duotone>
              <a:schemeClr val="phClr">
                <a:tint val="100000"/>
                <a:shade val="60000"/>
                <a:hueMod val="100000"/>
                <a:satMod val="100000"/>
              </a:schemeClr>
              <a:schemeClr val="phClr">
                <a:tint val="70000"/>
                <a:shade val="100000"/>
                <a:hueMod val="100000"/>
                <a:satMod val="10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464</TotalTime>
  <Words>328</Words>
  <Application>Microsoft Office PowerPoint</Application>
  <PresentationFormat>Presentación en pantalla (4:3)</PresentationFormat>
  <Paragraphs>23</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LuckyTie</vt:lpstr>
      <vt:lpstr>Presentación de PowerPoint</vt:lpstr>
      <vt:lpstr>Elementos del clima: Temperatura, Presión atmosférica, Vientos.</vt:lpstr>
      <vt:lpstr>Presentación de PowerPoint</vt:lpstr>
      <vt:lpstr>Clima:</vt:lpstr>
      <vt:lpstr>Elementos del Clima:</vt:lpstr>
      <vt:lpstr>Presentación de PowerPoint</vt:lpstr>
      <vt:lpstr>Presión Atmosférica:</vt:lpstr>
      <vt:lpstr>Presentación de PowerPoint</vt:lpstr>
      <vt:lpstr>Vientos: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fernando</dc:creator>
  <cp:lastModifiedBy>Ordoñez</cp:lastModifiedBy>
  <cp:revision>16</cp:revision>
  <dcterms:created xsi:type="dcterms:W3CDTF">2014-12-10T02:34:30Z</dcterms:created>
  <dcterms:modified xsi:type="dcterms:W3CDTF">2016-07-25T18:36:47Z</dcterms:modified>
</cp:coreProperties>
</file>