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4137C8A-33D0-494A-A58A-7CFDA4DA0CE3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A9E6B30-F7DC-45EC-8E9E-879FAB89B42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755576" y="2546901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BLOQUE 2: TECNOLOGÍAS DE INFORMACIÓN Y COMUNICACIÓN</a:t>
            </a:r>
            <a:endParaRPr lang="es-MX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95936" y="5733256"/>
            <a:ext cx="4787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Docente: Eduardo </a:t>
            </a:r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Padilla</a:t>
            </a:r>
            <a:endParaRPr lang="es-MX" sz="20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08720"/>
            <a:ext cx="1224136" cy="64807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95736" y="548680"/>
            <a:ext cx="5516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Multiversidad Latinoamericana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Campus Mexicali Centro </a:t>
            </a:r>
            <a:endParaRPr lang="es-E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971656" y="1681644"/>
            <a:ext cx="3544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</a:rPr>
              <a:t>INFORMÁTICA  I</a:t>
            </a:r>
            <a:endParaRPr lang="es-E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7739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69269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JUSTIFICACIÓN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584" y="1628800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Debido a que los temas vistos en esta asignatura  en su mayor parte son teóricos, es necesario que se le presente al alumno una forma mas visual para que comprenda y entienda lo que se verá en las clases.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2052" name="Picture 4" descr="C:\Documents and Settings\pc2\Configuración local\Archivos temporales de Internet\Content.IE5\HGCJGFWY\MC90043390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221088"/>
            <a:ext cx="1714500" cy="171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3326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69269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Posibilidades que ofrecen las TIC como herramientas de apoyo a la creatividad y la innovación.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536" y="198884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s-MX" b="1" dirty="0" smtClean="0"/>
              <a:t>La creatividad está relacionada con la habilidad de crear algo.</a:t>
            </a:r>
          </a:p>
          <a:p>
            <a:pPr marL="285750" indent="-285750" algn="just">
              <a:buFontTx/>
              <a:buChar char="-"/>
            </a:pPr>
            <a:r>
              <a:rPr lang="es-MX" b="1" dirty="0" smtClean="0"/>
              <a:t>La innovación con la inteligencia para transformar la posibilidad en oportunidad.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881865"/>
            <a:ext cx="2520280" cy="252028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5205" y="4236888"/>
            <a:ext cx="4065227" cy="214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158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539552" y="69269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Posibilidades que ofrecen las TIC como herramientas de apoyo a la creatividad y la innovación.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23528" y="2225094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/>
              <a:t>Recursos que aportan las TIC</a:t>
            </a:r>
          </a:p>
          <a:p>
            <a:pPr marL="285750" indent="-285750" algn="just">
              <a:buFontTx/>
              <a:buChar char="-"/>
            </a:pPr>
            <a:r>
              <a:rPr lang="es-MX" b="1" dirty="0" smtClean="0"/>
              <a:t>Variedad de formatos y recursos para obtener información e investigar.</a:t>
            </a:r>
          </a:p>
          <a:p>
            <a:pPr marL="285750" indent="-285750" algn="just">
              <a:buFontTx/>
              <a:buChar char="-"/>
            </a:pPr>
            <a:r>
              <a:rPr lang="es-MX" b="1" dirty="0" smtClean="0"/>
              <a:t>Medios de comunicación para trabajar en equipo.</a:t>
            </a:r>
          </a:p>
          <a:p>
            <a:pPr marL="285750" indent="-285750" algn="just">
              <a:buFontTx/>
              <a:buChar char="-"/>
            </a:pPr>
            <a:r>
              <a:rPr lang="es-MX" b="1" dirty="0"/>
              <a:t> </a:t>
            </a:r>
            <a:r>
              <a:rPr lang="es-MX" b="1" dirty="0" smtClean="0"/>
              <a:t>Nuevas formas de presentar y distribuir contenidos, así como crear nuevos servicios.</a:t>
            </a:r>
            <a:endParaRPr lang="es-MX" b="1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5878" y="4149080"/>
            <a:ext cx="2200275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432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539552" y="692696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Tipo de información, fuentes y posibilidades de localización a través de las TIC</a:t>
            </a:r>
            <a:endParaRPr lang="es-MX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67544" y="162880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/>
              <a:t>La web contiene mucha información en la que es necesario definir una estrategia para localizar y seleccionar contenidos auténticos, por los siguientes factores:</a:t>
            </a:r>
          </a:p>
          <a:p>
            <a:pPr marL="285750" indent="-285750" algn="just">
              <a:buFontTx/>
              <a:buChar char="-"/>
            </a:pPr>
            <a:r>
              <a:rPr lang="es-MX" b="1" dirty="0" smtClean="0"/>
              <a:t>Publicar está abierto para cualquier persona.</a:t>
            </a:r>
          </a:p>
          <a:p>
            <a:pPr marL="285750" indent="-285750" algn="just">
              <a:buFontTx/>
              <a:buChar char="-"/>
            </a:pPr>
            <a:r>
              <a:rPr lang="es-MX" b="1" dirty="0" smtClean="0"/>
              <a:t>El volumen y la cobertura temática es amplia.</a:t>
            </a:r>
          </a:p>
          <a:p>
            <a:pPr marL="285750" indent="-285750" algn="just">
              <a:buFontTx/>
              <a:buChar char="-"/>
            </a:pPr>
            <a:r>
              <a:rPr lang="es-MX" b="1" dirty="0" smtClean="0"/>
              <a:t>La obsolescencia, duplicidad e intensión de los contenidos.</a:t>
            </a:r>
            <a:endParaRPr lang="es-MX" b="1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4125455"/>
            <a:ext cx="2886075" cy="15811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3789040"/>
            <a:ext cx="3401640" cy="231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7022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755576" y="548680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Ejercicios.</a:t>
            </a:r>
          </a:p>
          <a:p>
            <a:pPr algn="just"/>
            <a:endParaRPr lang="es-MX" sz="2400" dirty="0" smtClean="0"/>
          </a:p>
          <a:p>
            <a:pPr algn="just"/>
            <a:r>
              <a:rPr lang="es-MX" sz="2400" dirty="0" smtClean="0"/>
              <a:t>Cuaderno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Programas que ya no utilizas actualmente.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Equipos de audio que has cambiado.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Sistema operativo que utilizabas antes.</a:t>
            </a:r>
          </a:p>
          <a:p>
            <a:pPr marL="285750" indent="-285750" algn="just">
              <a:buFontTx/>
              <a:buChar char="-"/>
            </a:pPr>
            <a:r>
              <a:rPr lang="es-MX" sz="2400" dirty="0" smtClean="0"/>
              <a:t>Comparación de tu primer celular al actual.</a:t>
            </a:r>
            <a:endParaRPr lang="es-MX" sz="2400" dirty="0"/>
          </a:p>
        </p:txBody>
      </p:sp>
      <p:pic>
        <p:nvPicPr>
          <p:cNvPr id="1026" name="Picture 2" descr="C:\Documents and Settings\pc2\Configuración local\Archivos temporales de Internet\Content.IE5\9G2CQAE4\MC900285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429000"/>
            <a:ext cx="2736304" cy="23924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10213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695448" y="1268760"/>
            <a:ext cx="565250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Bibliografía</a:t>
            </a:r>
          </a:p>
          <a:p>
            <a:endParaRPr lang="es-MX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endParaRPr lang="es-MX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s-MX" sz="2400" b="1" dirty="0" smtClean="0"/>
              <a:t>Libro de texto de Informática I </a:t>
            </a:r>
          </a:p>
          <a:p>
            <a:r>
              <a:rPr lang="es-MX" sz="2400" b="1" dirty="0" smtClean="0"/>
              <a:t>Rosa Alicia Elizondo Callejas</a:t>
            </a:r>
            <a:endParaRPr lang="es-MX" sz="2400" b="1" dirty="0"/>
          </a:p>
        </p:txBody>
      </p:sp>
      <p:pic>
        <p:nvPicPr>
          <p:cNvPr id="3074" name="Picture 2" descr="C:\Documents and Settings\pc2\Configuración local\Archivos temporales de Internet\Content.IE5\95WUYTEX\MC9004382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714849"/>
            <a:ext cx="2025719" cy="18743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556397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603</TotalTime>
  <Words>262</Words>
  <Application>Microsoft Office PowerPoint</Application>
  <PresentationFormat>Presentación en pantalla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LALO</dc:creator>
  <cp:lastModifiedBy>PC</cp:lastModifiedBy>
  <cp:revision>49</cp:revision>
  <dcterms:created xsi:type="dcterms:W3CDTF">2014-09-29T08:55:17Z</dcterms:created>
  <dcterms:modified xsi:type="dcterms:W3CDTF">2015-07-01T22:41:36Z</dcterms:modified>
</cp:coreProperties>
</file>