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557F19B7-0F3D-4410-8511-601E7C3FFE40}"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57F19B7-0F3D-4410-8511-601E7C3FFE40}"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4" name="Date Placeholder 3"/>
          <p:cNvSpPr>
            <a:spLocks noGrp="1"/>
          </p:cNvSpPr>
          <p:nvPr>
            <p:ph type="dt" sz="half" idx="10"/>
          </p:nvPr>
        </p:nvSpPr>
        <p:spPr/>
        <p:txBody>
          <a:bodyPr/>
          <a:lstStyle/>
          <a:p>
            <a:fld id="{557F19B7-0F3D-4410-8511-601E7C3FFE40}"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557F19B7-0F3D-4410-8511-601E7C3FFE40}" type="datetimeFigureOut">
              <a:rPr lang="es-MX" smtClean="0"/>
              <a:t>06/03/2015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3D8C0F12-8172-4C82-8F43-D6C8B34CFCDC}" type="slidenum">
              <a:rPr lang="es-MX" smtClean="0"/>
              <a:t>‹Nº›</a:t>
            </a:fld>
            <a:endParaRPr lang="es-MX"/>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557F19B7-0F3D-4410-8511-601E7C3FFE40}" type="datetimeFigureOut">
              <a:rPr lang="es-MX" smtClean="0"/>
              <a:t>06/03/2015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557F19B7-0F3D-4410-8511-601E7C3FFE40}" type="datetimeFigureOut">
              <a:rPr lang="es-MX" smtClean="0"/>
              <a:t>06/03/2015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7F19B7-0F3D-4410-8511-601E7C3FFE40}" type="datetimeFigureOut">
              <a:rPr lang="es-MX" smtClean="0"/>
              <a:t>06/03/2015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5" name="Date Placeholder 4"/>
          <p:cNvSpPr>
            <a:spLocks noGrp="1"/>
          </p:cNvSpPr>
          <p:nvPr>
            <p:ph type="dt" sz="half" idx="10"/>
          </p:nvPr>
        </p:nvSpPr>
        <p:spPr/>
        <p:txBody>
          <a:bodyPr/>
          <a:lstStyle/>
          <a:p>
            <a:fld id="{557F19B7-0F3D-4410-8511-601E7C3FFE40}" type="datetimeFigureOut">
              <a:rPr lang="es-MX" smtClean="0"/>
              <a:t>06/03/2015</a:t>
            </a:fld>
            <a:endParaRPr lang="es-MX"/>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MX"/>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3D8C0F12-8172-4C82-8F43-D6C8B34CFCDC}" type="slidenum">
              <a:rPr lang="es-MX" smtClean="0"/>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s-ES" smtClean="0"/>
              <a:t>Haga clic en el icono para agregar una imagen</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57F19B7-0F3D-4410-8511-601E7C3FFE40}" type="datetimeFigureOut">
              <a:rPr lang="es-MX" smtClean="0"/>
              <a:t>06/03/2015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557F19B7-0F3D-4410-8511-601E7C3FFE40}"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557F19B7-0F3D-4410-8511-601E7C3FFE40}" type="datetimeFigureOut">
              <a:rPr lang="es-MX" smtClean="0"/>
              <a:t>06/03/2015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3D8C0F12-8172-4C82-8F43-D6C8B34CFCDC}"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557F19B7-0F3D-4410-8511-601E7C3FFE40}" type="datetimeFigureOut">
              <a:rPr lang="es-MX" smtClean="0"/>
              <a:t>06/03/2015</a:t>
            </a:fld>
            <a:endParaRPr lang="es-MX"/>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s-MX"/>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3D8C0F12-8172-4C82-8F43-D6C8B34CFCDC}" type="slidenum">
              <a:rPr lang="es-MX" smtClean="0"/>
              <a:t>‹Nº›</a:t>
            </a:fld>
            <a:endParaRPr lang="es-MX"/>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561900"/>
            <a:ext cx="8229600" cy="5793507"/>
          </a:xfrm>
        </p:spPr>
        <p:txBody>
          <a:bodyPr>
            <a:normAutofit/>
          </a:bodyPr>
          <a:lstStyle/>
          <a:p>
            <a:pPr marL="0" indent="0" algn="ctr">
              <a:buNone/>
            </a:pPr>
            <a:r>
              <a:rPr lang="es-MX" dirty="0"/>
              <a:t>       </a:t>
            </a:r>
            <a:r>
              <a:rPr lang="es-MX" sz="2800" dirty="0"/>
              <a:t> </a:t>
            </a:r>
            <a:r>
              <a:rPr lang="es-MX" sz="2000" b="1" i="1" dirty="0" smtClean="0"/>
              <a:t>UNIT VERACRUZ</a:t>
            </a:r>
            <a:endParaRPr lang="es-MX" sz="2800" b="1" i="1" dirty="0" smtClean="0"/>
          </a:p>
          <a:p>
            <a:pPr marL="0" indent="0" algn="ctr">
              <a:buNone/>
            </a:pPr>
            <a:endParaRPr lang="es-MX" sz="2800" b="1" i="1" dirty="0" smtClean="0"/>
          </a:p>
          <a:p>
            <a:pPr marL="0" indent="0" algn="ctr">
              <a:buNone/>
            </a:pPr>
            <a:r>
              <a:rPr lang="es-MX" sz="2800" dirty="0"/>
              <a:t>    </a:t>
            </a:r>
            <a:r>
              <a:rPr lang="es-MX" sz="2400" b="1" i="1" dirty="0" smtClean="0"/>
              <a:t>Lengua adicional al español </a:t>
            </a:r>
          </a:p>
          <a:p>
            <a:pPr marL="0" indent="0" algn="ctr">
              <a:buNone/>
            </a:pPr>
            <a:endParaRPr lang="es-MX" sz="2800" dirty="0"/>
          </a:p>
          <a:p>
            <a:pPr marL="0" indent="0" algn="ctr">
              <a:buNone/>
            </a:pPr>
            <a:r>
              <a:rPr lang="es-MX" sz="2800" dirty="0"/>
              <a:t> </a:t>
            </a:r>
            <a:r>
              <a:rPr lang="es-MX" sz="4800" dirty="0"/>
              <a:t> </a:t>
            </a:r>
            <a:r>
              <a:rPr lang="es-MX" sz="4800" b="1" i="1" dirty="0" smtClean="0"/>
              <a:t>FUN ENGLISH</a:t>
            </a:r>
          </a:p>
          <a:p>
            <a:pPr marL="0" indent="0" algn="ctr">
              <a:buNone/>
            </a:pPr>
            <a:endParaRPr lang="es-MX" sz="2800" dirty="0"/>
          </a:p>
          <a:p>
            <a:pPr marL="0" indent="0" algn="ctr">
              <a:buNone/>
            </a:pPr>
            <a:r>
              <a:rPr lang="es-MX" sz="2800" dirty="0"/>
              <a:t> </a:t>
            </a:r>
            <a:r>
              <a:rPr lang="es-MX" sz="2000" b="1" i="1" dirty="0" smtClean="0"/>
              <a:t>FOR ANY LEVEL</a:t>
            </a:r>
            <a:endParaRPr lang="es-MX" sz="2000" dirty="0"/>
          </a:p>
          <a:p>
            <a:pPr marL="0" indent="0" algn="ctr">
              <a:buNone/>
            </a:pPr>
            <a:r>
              <a:rPr lang="es-MX" sz="2800" dirty="0"/>
              <a:t>       </a:t>
            </a:r>
            <a:r>
              <a:rPr lang="es-MX" sz="2800" b="1" i="1" dirty="0" smtClean="0"/>
              <a:t>DENISSE VIANEY </a:t>
            </a:r>
            <a:r>
              <a:rPr lang="es-MX" sz="2800" b="1" i="1" dirty="0" smtClean="0"/>
              <a:t>ACOSTA </a:t>
            </a:r>
            <a:r>
              <a:rPr lang="es-MX" sz="2800" i="1" dirty="0" smtClean="0"/>
              <a:t> </a:t>
            </a:r>
            <a:r>
              <a:rPr lang="es-MX" sz="2800" b="1" i="1" dirty="0" smtClean="0"/>
              <a:t>ZAPIÉN </a:t>
            </a:r>
            <a:endParaRPr lang="es-MX" sz="2800" dirty="0"/>
          </a:p>
          <a:p>
            <a:pPr marL="0" indent="0" algn="ctr">
              <a:buNone/>
            </a:pPr>
            <a:r>
              <a:rPr lang="es-MX" sz="2800" dirty="0"/>
              <a:t>     </a:t>
            </a:r>
            <a:r>
              <a:rPr lang="es-MX" sz="2000" i="1" dirty="0" smtClean="0"/>
              <a:t>02</a:t>
            </a:r>
            <a:r>
              <a:rPr lang="es-MX" sz="2000" b="1" i="1" dirty="0" smtClean="0"/>
              <a:t>/03/2015</a:t>
            </a:r>
            <a:endParaRPr lang="es-MX" sz="2000" dirty="0"/>
          </a:p>
          <a:p>
            <a:endParaRPr lang="es-MX"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188431"/>
            <a:ext cx="2286000" cy="1343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0752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764704"/>
            <a:ext cx="6030416" cy="4154984"/>
          </a:xfrm>
          <a:prstGeom prst="rect">
            <a:avLst/>
          </a:prstGeom>
        </p:spPr>
        <p:txBody>
          <a:bodyPr wrap="square">
            <a:spAutoFit/>
          </a:bodyPr>
          <a:lstStyle/>
          <a:p>
            <a:r>
              <a:rPr lang="en-US" sz="2400" dirty="0"/>
              <a:t>Students worked hard all week? Do they deserve a special reward for a job well done? The lesson and project ideas below are meant to fill the bill for Friday afternoon fun and learning. Some are simple games or activities that will reinforce skills as they offer a nice break from structured learning. Others are project ideas to be completed over multiple Friday afternoons. Click a link below to explore any idea in more detail. Adapt it to your needs. And have some Friday Fun!</a:t>
            </a:r>
            <a:endParaRPr lang="es-MX" sz="2400" dirty="0"/>
          </a:p>
        </p:txBody>
      </p:sp>
    </p:spTree>
    <p:extLst>
      <p:ext uri="{BB962C8B-B14F-4D97-AF65-F5344CB8AC3E}">
        <p14:creationId xmlns:p14="http://schemas.microsoft.com/office/powerpoint/2010/main" val="1743904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476672"/>
            <a:ext cx="4572000" cy="5909310"/>
          </a:xfrm>
          <a:prstGeom prst="rect">
            <a:avLst/>
          </a:prstGeom>
        </p:spPr>
        <p:txBody>
          <a:bodyPr>
            <a:spAutoFit/>
          </a:bodyPr>
          <a:lstStyle/>
          <a:p>
            <a:r>
              <a:rPr lang="en-US" dirty="0" smtClean="0"/>
              <a:t>WAX MUSEUM BIOGRAPHIES</a:t>
            </a:r>
          </a:p>
          <a:p>
            <a:endParaRPr lang="en-US" dirty="0"/>
          </a:p>
          <a:p>
            <a:r>
              <a:rPr lang="en-US" dirty="0"/>
              <a:t/>
            </a:r>
            <a:br>
              <a:rPr lang="en-US" dirty="0"/>
            </a:br>
            <a:r>
              <a:rPr lang="en-US" dirty="0"/>
              <a:t>This engaging lesson in history could be used as a Halloween alternative</a:t>
            </a:r>
            <a:r>
              <a:rPr lang="en-US" dirty="0" smtClean="0"/>
              <a:t>.</a:t>
            </a:r>
          </a:p>
          <a:p>
            <a:r>
              <a:rPr lang="en-US" dirty="0"/>
              <a:t>In this activity, students research and prepare a brief speech about the life a famous person in history. They write their speech in the first person. Then they dress as the person they wrote about and present the speech they wrote.</a:t>
            </a:r>
          </a:p>
          <a:p>
            <a:r>
              <a:rPr lang="en-US" dirty="0"/>
              <a:t>This activity is a nice Halloween alternative, but it will engage students at any time of year. It might also be used as a fund-raising activity for October's parent open house. Students might hold a cup. When a parent puts a nickel in the cup, the student does their brief presentation for that parent. Use the money collected that night to fun a field trip for students or some other activity.</a:t>
            </a:r>
          </a:p>
          <a:p>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718236"/>
            <a:ext cx="3993798" cy="5693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6244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79512" y="188640"/>
            <a:ext cx="8496944" cy="4247317"/>
          </a:xfrm>
          <a:prstGeom prst="rect">
            <a:avLst/>
          </a:prstGeom>
        </p:spPr>
        <p:txBody>
          <a:bodyPr wrap="square">
            <a:spAutoFit/>
          </a:bodyPr>
          <a:lstStyle/>
          <a:p>
            <a:r>
              <a:rPr lang="en-US" dirty="0" smtClean="0"/>
              <a:t>FOUR CORNERS</a:t>
            </a:r>
          </a:p>
          <a:p>
            <a:endParaRPr lang="en-US" dirty="0" smtClean="0"/>
          </a:p>
          <a:p>
            <a:r>
              <a:rPr lang="en-US" dirty="0" smtClean="0"/>
              <a:t>The </a:t>
            </a:r>
            <a:r>
              <a:rPr lang="en-US" dirty="0"/>
              <a:t>"Four Corners" game is popular with teachers and students. It's simple to play, and it offers an opportunity for students to burn off some excess energy on a Friday afternoon. It's a fun activity to offer as a reward at the end of a week of hard work and excellent effort.</a:t>
            </a:r>
          </a:p>
          <a:p>
            <a:r>
              <a:rPr lang="en-US" dirty="0"/>
              <a:t>Number the corners of the classroom from 1 to 4.</a:t>
            </a:r>
          </a:p>
          <a:p>
            <a:r>
              <a:rPr lang="en-US" dirty="0"/>
              <a:t>Select one student to be </a:t>
            </a:r>
            <a:r>
              <a:rPr lang="en-US" i="1" dirty="0"/>
              <a:t>It.</a:t>
            </a:r>
            <a:r>
              <a:rPr lang="en-US" dirty="0"/>
              <a:t> That person closes his or her eyes while the rest of the students go to one of the four corners in the classroom.</a:t>
            </a:r>
          </a:p>
          <a:p>
            <a:r>
              <a:rPr lang="en-US" dirty="0"/>
              <a:t>When all students are settled in a corner, </a:t>
            </a:r>
            <a:r>
              <a:rPr lang="en-US" i="1" dirty="0"/>
              <a:t>It</a:t>
            </a:r>
            <a:r>
              <a:rPr lang="en-US" dirty="0"/>
              <a:t> calls out a number. All the kids who chose that corner are out of the game and must sit down.</a:t>
            </a:r>
          </a:p>
          <a:p>
            <a:r>
              <a:rPr lang="en-US" i="1" dirty="0"/>
              <a:t>It</a:t>
            </a:r>
            <a:r>
              <a:rPr lang="en-US" dirty="0"/>
              <a:t> closes his or her eyes again, calls out a number, and more students sit down.</a:t>
            </a:r>
          </a:p>
          <a:p>
            <a:r>
              <a:rPr lang="en-US" dirty="0"/>
              <a:t>When the game gets down to four people or fewer, each must choose a different corner. If </a:t>
            </a:r>
            <a:r>
              <a:rPr lang="en-US" i="1" dirty="0"/>
              <a:t>It</a:t>
            </a:r>
            <a:r>
              <a:rPr lang="en-US" dirty="0"/>
              <a:t> calls out a corner where nobody is standing, </a:t>
            </a:r>
            <a:r>
              <a:rPr lang="en-US" i="1" dirty="0"/>
              <a:t>It</a:t>
            </a:r>
            <a:r>
              <a:rPr lang="en-US" dirty="0"/>
              <a:t> must choose again.</a:t>
            </a:r>
          </a:p>
          <a:p>
            <a:r>
              <a:rPr lang="en-US" dirty="0"/>
              <a:t>The game continues until only one student is left. That student becomes </a:t>
            </a:r>
            <a:r>
              <a:rPr lang="en-US" i="1" dirty="0"/>
              <a:t>It</a:t>
            </a:r>
            <a:r>
              <a:rPr lang="en-US" i="1" dirty="0" smtClean="0"/>
              <a:t>.</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4435956"/>
            <a:ext cx="3096344" cy="2310349"/>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3464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067944" y="260648"/>
            <a:ext cx="4572000" cy="2585323"/>
          </a:xfrm>
          <a:prstGeom prst="rect">
            <a:avLst/>
          </a:prstGeom>
        </p:spPr>
        <p:txBody>
          <a:bodyPr>
            <a:spAutoFit/>
          </a:bodyPr>
          <a:lstStyle/>
          <a:p>
            <a:r>
              <a:rPr lang="en-US" dirty="0" smtClean="0"/>
              <a:t>MATH BINGO</a:t>
            </a:r>
          </a:p>
          <a:p>
            <a:endParaRPr lang="en-US" dirty="0"/>
          </a:p>
          <a:p>
            <a:r>
              <a:rPr lang="en-US" dirty="0" smtClean="0"/>
              <a:t>Use </a:t>
            </a:r>
            <a:r>
              <a:rPr lang="en-US" dirty="0"/>
              <a:t>Education World's Math BINGO cards to play a game very much like regular BINGO. The link below will take you to instructions for using this game to reinforce many different math skills at a wide variety of grade levels. A printable Math BINGO card is included for use with the activity. </a:t>
            </a:r>
            <a:endParaRPr lang="es-MX"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022" y="1844824"/>
            <a:ext cx="3574726" cy="4793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29424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Ángulos">
  <a:themeElements>
    <a:clrScheme name="Ángulo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Ángulo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Á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27</TotalTime>
  <Words>229</Words>
  <Application>Microsoft Office PowerPoint</Application>
  <PresentationFormat>Presentación en pantalla (4:3)</PresentationFormat>
  <Paragraphs>27</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Ángulos</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Toshiba</dc:creator>
  <cp:lastModifiedBy>PRESARIO</cp:lastModifiedBy>
  <cp:revision>4</cp:revision>
  <dcterms:created xsi:type="dcterms:W3CDTF">2015-02-20T01:45:28Z</dcterms:created>
  <dcterms:modified xsi:type="dcterms:W3CDTF">2015-03-07T03:51:55Z</dcterms:modified>
</cp:coreProperties>
</file>